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handoutMasterIdLst>
    <p:handoutMasterId r:id="rId42"/>
  </p:handoutMasterIdLst>
  <p:sldIdLst>
    <p:sldId id="256" r:id="rId5"/>
    <p:sldId id="310" r:id="rId6"/>
    <p:sldId id="286" r:id="rId7"/>
    <p:sldId id="287" r:id="rId8"/>
    <p:sldId id="289" r:id="rId9"/>
    <p:sldId id="312" r:id="rId10"/>
    <p:sldId id="314" r:id="rId11"/>
    <p:sldId id="313" r:id="rId12"/>
    <p:sldId id="263" r:id="rId13"/>
    <p:sldId id="290" r:id="rId14"/>
    <p:sldId id="320" r:id="rId15"/>
    <p:sldId id="311" r:id="rId16"/>
    <p:sldId id="291" r:id="rId17"/>
    <p:sldId id="292" r:id="rId18"/>
    <p:sldId id="293" r:id="rId19"/>
    <p:sldId id="294" r:id="rId20"/>
    <p:sldId id="295" r:id="rId21"/>
    <p:sldId id="298" r:id="rId22"/>
    <p:sldId id="299" r:id="rId23"/>
    <p:sldId id="321" r:id="rId24"/>
    <p:sldId id="300" r:id="rId25"/>
    <p:sldId id="301" r:id="rId26"/>
    <p:sldId id="318" r:id="rId27"/>
    <p:sldId id="322" r:id="rId28"/>
    <p:sldId id="303" r:id="rId29"/>
    <p:sldId id="304" r:id="rId30"/>
    <p:sldId id="305" r:id="rId31"/>
    <p:sldId id="317" r:id="rId32"/>
    <p:sldId id="319" r:id="rId33"/>
    <p:sldId id="316" r:id="rId34"/>
    <p:sldId id="306" r:id="rId35"/>
    <p:sldId id="307" r:id="rId36"/>
    <p:sldId id="315" r:id="rId37"/>
    <p:sldId id="308" r:id="rId38"/>
    <p:sldId id="288" r:id="rId39"/>
    <p:sldId id="309" r:id="rId4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68C"/>
    <a:srgbClr val="001431"/>
    <a:srgbClr val="142F5C"/>
    <a:srgbClr val="149F2F"/>
    <a:srgbClr val="D14C0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D113A9D2-9D6B-4929-AA2D-F23B5EE8CB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35" autoAdjust="0"/>
  </p:normalViewPr>
  <p:slideViewPr>
    <p:cSldViewPr snapToGrid="0" showGuides="1">
      <p:cViewPr varScale="1">
        <p:scale>
          <a:sx n="77" d="100"/>
          <a:sy n="77" d="100"/>
        </p:scale>
        <p:origin x="200" y="80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C9D383-BBC4-486C-B949-4975C013CC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139D43F-AF4D-4026-B59B-E30A214796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E13EE4-78C3-490F-AD03-4491C37A8796}" type="datetimeFigureOut">
              <a:rPr lang="en-US" smtClean="0"/>
              <a:t>10/26/20</a:t>
            </a:fld>
            <a:endParaRPr lang="en-US" dirty="0"/>
          </a:p>
        </p:txBody>
      </p:sp>
      <p:sp>
        <p:nvSpPr>
          <p:cNvPr id="4" name="Footer Placeholder 3">
            <a:extLst>
              <a:ext uri="{FF2B5EF4-FFF2-40B4-BE49-F238E27FC236}">
                <a16:creationId xmlns:a16="http://schemas.microsoft.com/office/drawing/2014/main" id="{104AF834-AEA0-4B1E-B634-D786ABAA3B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05535A-EEFA-4377-8BEC-AE3B154A76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432166-D667-4383-B839-F1433620BE4D}" type="slidenum">
              <a:rPr lang="en-US" smtClean="0"/>
              <a:t>‹#›</a:t>
            </a:fld>
            <a:endParaRPr lang="en-US" dirty="0"/>
          </a:p>
        </p:txBody>
      </p:sp>
    </p:spTree>
    <p:extLst>
      <p:ext uri="{BB962C8B-B14F-4D97-AF65-F5344CB8AC3E}">
        <p14:creationId xmlns:p14="http://schemas.microsoft.com/office/powerpoint/2010/main" val="492815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54B81-F76C-4130-A3A6-053208F3BF56}" type="datetimeFigureOut">
              <a:rPr lang="en-US" noProof="0" smtClean="0"/>
              <a:t>10/26/20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B48B0-85B2-40C4-A05A-571C99C8AB57}" type="slidenum">
              <a:rPr lang="en-US" noProof="0" smtClean="0"/>
              <a:t>‹#›</a:t>
            </a:fld>
            <a:endParaRPr lang="en-US" noProof="0" dirty="0"/>
          </a:p>
        </p:txBody>
      </p:sp>
    </p:spTree>
    <p:extLst>
      <p:ext uri="{BB962C8B-B14F-4D97-AF65-F5344CB8AC3E}">
        <p14:creationId xmlns:p14="http://schemas.microsoft.com/office/powerpoint/2010/main" val="396321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B48B0-85B2-40C4-A05A-571C99C8AB57}" type="slidenum">
              <a:rPr lang="en-US" smtClean="0"/>
              <a:t>1</a:t>
            </a:fld>
            <a:endParaRPr lang="en-US" dirty="0"/>
          </a:p>
        </p:txBody>
      </p:sp>
    </p:spTree>
    <p:extLst>
      <p:ext uri="{BB962C8B-B14F-4D97-AF65-F5344CB8AC3E}">
        <p14:creationId xmlns:p14="http://schemas.microsoft.com/office/powerpoint/2010/main" val="251884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B48B0-85B2-40C4-A05A-571C99C8AB57}" type="slidenum">
              <a:rPr lang="en-US" smtClean="0"/>
              <a:t>8</a:t>
            </a:fld>
            <a:endParaRPr lang="en-US" dirty="0"/>
          </a:p>
        </p:txBody>
      </p:sp>
    </p:spTree>
    <p:extLst>
      <p:ext uri="{BB962C8B-B14F-4D97-AF65-F5344CB8AC3E}">
        <p14:creationId xmlns:p14="http://schemas.microsoft.com/office/powerpoint/2010/main" val="327792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B48B0-85B2-40C4-A05A-571C99C8AB57}" type="slidenum">
              <a:rPr lang="en-US" smtClean="0"/>
              <a:t>9</a:t>
            </a:fld>
            <a:endParaRPr lang="en-US" dirty="0"/>
          </a:p>
        </p:txBody>
      </p:sp>
    </p:spTree>
    <p:extLst>
      <p:ext uri="{BB962C8B-B14F-4D97-AF65-F5344CB8AC3E}">
        <p14:creationId xmlns:p14="http://schemas.microsoft.com/office/powerpoint/2010/main" val="2661269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4B48B0-85B2-40C4-A05A-571C99C8AB57}" type="slidenum">
              <a:rPr lang="en-US" smtClean="0"/>
              <a:t>30</a:t>
            </a:fld>
            <a:endParaRPr lang="en-US" dirty="0"/>
          </a:p>
        </p:txBody>
      </p:sp>
    </p:spTree>
    <p:extLst>
      <p:ext uri="{BB962C8B-B14F-4D97-AF65-F5344CB8AC3E}">
        <p14:creationId xmlns:p14="http://schemas.microsoft.com/office/powerpoint/2010/main" val="316955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A5174-1112-4D75-9ACE-EB000DE44EEE}"/>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7B241F2F-6D67-4597-AB7C-D982860837A5}"/>
              </a:ext>
            </a:extLst>
          </p:cNvPr>
          <p:cNvSpPr/>
          <p:nvPr userDrawn="1"/>
        </p:nvSpPr>
        <p:spPr>
          <a:xfrm>
            <a:off x="3585972" y="0"/>
            <a:ext cx="502005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97639DF-BB81-43B2-81DF-DC0942E88459}"/>
              </a:ext>
            </a:extLst>
          </p:cNvPr>
          <p:cNvSpPr>
            <a:spLocks noGrp="1"/>
          </p:cNvSpPr>
          <p:nvPr>
            <p:ph type="ctrTitle" hasCustomPrompt="1"/>
          </p:nvPr>
        </p:nvSpPr>
        <p:spPr>
          <a:xfrm>
            <a:off x="3585972" y="2551430"/>
            <a:ext cx="5020056" cy="1633085"/>
          </a:xfrm>
        </p:spPr>
        <p:txBody>
          <a:bodyPr anchor="b">
            <a:normAutofit/>
          </a:bodyPr>
          <a:lstStyle>
            <a:lvl1pPr algn="ctr">
              <a:lnSpc>
                <a:spcPct val="85000"/>
              </a:lnSpc>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0862A2A7-5821-4BAA-A45B-8AFDF4E0FBAD}"/>
              </a:ext>
            </a:extLst>
          </p:cNvPr>
          <p:cNvSpPr>
            <a:spLocks noGrp="1"/>
          </p:cNvSpPr>
          <p:nvPr>
            <p:ph type="subTitle" idx="1"/>
          </p:nvPr>
        </p:nvSpPr>
        <p:spPr>
          <a:xfrm>
            <a:off x="3581400" y="4653445"/>
            <a:ext cx="5027613" cy="827197"/>
          </a:xfrm>
        </p:spPr>
        <p:txBody>
          <a:bodyPr>
            <a:normAutofit/>
          </a:bodyPr>
          <a:lstStyle>
            <a:lvl1pPr marL="0" indent="0" algn="ctr">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2" name="Picture Placeholder 11">
            <a:extLst>
              <a:ext uri="{FF2B5EF4-FFF2-40B4-BE49-F238E27FC236}">
                <a16:creationId xmlns:a16="http://schemas.microsoft.com/office/drawing/2014/main" id="{D828D1A9-3D67-4106-B288-BC23A7CC5AF6}"/>
              </a:ext>
            </a:extLst>
          </p:cNvPr>
          <p:cNvSpPr>
            <a:spLocks noGrp="1"/>
          </p:cNvSpPr>
          <p:nvPr>
            <p:ph type="pic" sz="quarter" idx="13"/>
          </p:nvPr>
        </p:nvSpPr>
        <p:spPr>
          <a:xfrm>
            <a:off x="4902708" y="1721890"/>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1376270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Cost 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23980BA4-A23A-4C88-B574-5C1C7E0F1D99}"/>
              </a:ext>
            </a:extLst>
          </p:cNvPr>
          <p:cNvSpPr/>
          <p:nvPr userDrawn="1"/>
        </p:nvSpPr>
        <p:spPr>
          <a:xfrm>
            <a:off x="-1587"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703320"/>
            <a:ext cx="12192000" cy="315468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6802464"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718924" y="4094681"/>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718924" y="4527898"/>
            <a:ext cx="3666744" cy="1374438"/>
          </a:xfrm>
        </p:spPr>
        <p:txBody>
          <a:bodyPr lIns="36000" tIns="0" rIns="0" bIns="0">
            <a:normAutofit/>
          </a:bodyPr>
          <a:lstStyle>
            <a:lvl1pPr marL="0" indent="0">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6498182" y="4094681"/>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6498182" y="4527898"/>
            <a:ext cx="3666744" cy="1374438"/>
          </a:xfrm>
        </p:spPr>
        <p:txBody>
          <a:bodyPr lIns="36000" tIns="0" rIns="0" bIns="0">
            <a:normAutofit/>
          </a:bodyPr>
          <a:lstStyle>
            <a:lvl1pPr marL="0" indent="0">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15721"/>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0" name="Text Placeholder 2">
            <a:extLst>
              <a:ext uri="{FF2B5EF4-FFF2-40B4-BE49-F238E27FC236}">
                <a16:creationId xmlns:a16="http://schemas.microsoft.com/office/drawing/2014/main" id="{9E693E7E-08CF-4C07-BFC7-C34D6269EFD9}"/>
              </a:ext>
            </a:extLst>
          </p:cNvPr>
          <p:cNvSpPr>
            <a:spLocks noGrp="1"/>
          </p:cNvSpPr>
          <p:nvPr>
            <p:ph type="body" idx="48" hasCustomPrompt="1"/>
          </p:nvPr>
        </p:nvSpPr>
        <p:spPr>
          <a:xfrm>
            <a:off x="1555148" y="2707188"/>
            <a:ext cx="3666744" cy="850147"/>
          </a:xfrm>
        </p:spPr>
        <p:txBody>
          <a:bodyPr lIns="0" tIns="0" rIns="0" bIns="0" anchor="b">
            <a:noAutofit/>
          </a:bodyPr>
          <a:lstStyle>
            <a:lvl1pPr marL="0" indent="0">
              <a:buNone/>
              <a:defRPr sz="7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$12,345</a:t>
            </a:r>
          </a:p>
        </p:txBody>
      </p:sp>
      <p:sp>
        <p:nvSpPr>
          <p:cNvPr id="21" name="Text Placeholder 2">
            <a:extLst>
              <a:ext uri="{FF2B5EF4-FFF2-40B4-BE49-F238E27FC236}">
                <a16:creationId xmlns:a16="http://schemas.microsoft.com/office/drawing/2014/main" id="{9D213FF3-2ADF-437D-9C3A-5C5821DBAF4E}"/>
              </a:ext>
            </a:extLst>
          </p:cNvPr>
          <p:cNvSpPr>
            <a:spLocks noGrp="1"/>
          </p:cNvSpPr>
          <p:nvPr>
            <p:ph type="body" idx="49" hasCustomPrompt="1"/>
          </p:nvPr>
        </p:nvSpPr>
        <p:spPr>
          <a:xfrm>
            <a:off x="6334406" y="2707188"/>
            <a:ext cx="3666744" cy="850147"/>
          </a:xfrm>
        </p:spPr>
        <p:txBody>
          <a:bodyPr lIns="0" tIns="0" rIns="0" bIns="0" anchor="b">
            <a:noAutofit/>
          </a:bodyPr>
          <a:lstStyle>
            <a:lvl1pPr marL="0" indent="0">
              <a:buNone/>
              <a:defRPr sz="7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$6,789</a:t>
            </a:r>
          </a:p>
        </p:txBody>
      </p:sp>
      <p:sp>
        <p:nvSpPr>
          <p:cNvPr id="23" name="Picture Placeholder 11">
            <a:extLst>
              <a:ext uri="{FF2B5EF4-FFF2-40B4-BE49-F238E27FC236}">
                <a16:creationId xmlns:a16="http://schemas.microsoft.com/office/drawing/2014/main" id="{E7019E9C-AA4E-4592-97BE-BF366FFA1A72}"/>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1520509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rcles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Rectangle 24">
            <a:extLst>
              <a:ext uri="{FF2B5EF4-FFF2-40B4-BE49-F238E27FC236}">
                <a16:creationId xmlns:a16="http://schemas.microsoft.com/office/drawing/2014/main" id="{938F4135-A9EE-4D29-A8AB-5DEB57ABC181}"/>
              </a:ext>
            </a:extLst>
          </p:cNvPr>
          <p:cNvSpPr/>
          <p:nvPr userDrawn="1"/>
        </p:nvSpPr>
        <p:spPr>
          <a:xfrm>
            <a:off x="-1587"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690968"/>
            <a:ext cx="12192000" cy="316703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7081434"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587236" y="4798586"/>
            <a:ext cx="2577284" cy="334918"/>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587236" y="5235475"/>
            <a:ext cx="2577284" cy="705923"/>
          </a:xfrm>
        </p:spPr>
        <p:txBody>
          <a:bodyPr lIns="36000" tIns="0" rIns="0" bIns="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15721"/>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8" name="Oval 7">
            <a:extLst>
              <a:ext uri="{FF2B5EF4-FFF2-40B4-BE49-F238E27FC236}">
                <a16:creationId xmlns:a16="http://schemas.microsoft.com/office/drawing/2014/main" id="{AA62DB99-23AA-4B84-915B-58A12122905A}"/>
              </a:ext>
            </a:extLst>
          </p:cNvPr>
          <p:cNvSpPr/>
          <p:nvPr userDrawn="1"/>
        </p:nvSpPr>
        <p:spPr>
          <a:xfrm>
            <a:off x="1969178" y="2806082"/>
            <a:ext cx="1847088" cy="1847088"/>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Oval 30">
            <a:extLst>
              <a:ext uri="{FF2B5EF4-FFF2-40B4-BE49-F238E27FC236}">
                <a16:creationId xmlns:a16="http://schemas.microsoft.com/office/drawing/2014/main" id="{87C4674D-D19C-4346-8AB3-EEC70C5BA12B}"/>
              </a:ext>
            </a:extLst>
          </p:cNvPr>
          <p:cNvSpPr/>
          <p:nvPr userDrawn="1"/>
        </p:nvSpPr>
        <p:spPr>
          <a:xfrm>
            <a:off x="4730062" y="2358026"/>
            <a:ext cx="2295144" cy="2295144"/>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Oval 31">
            <a:extLst>
              <a:ext uri="{FF2B5EF4-FFF2-40B4-BE49-F238E27FC236}">
                <a16:creationId xmlns:a16="http://schemas.microsoft.com/office/drawing/2014/main" id="{232287E6-00FD-4CA9-879A-D113874BCAF3}"/>
              </a:ext>
            </a:extLst>
          </p:cNvPr>
          <p:cNvSpPr/>
          <p:nvPr userDrawn="1"/>
        </p:nvSpPr>
        <p:spPr>
          <a:xfrm>
            <a:off x="7613594" y="2037986"/>
            <a:ext cx="2615184" cy="2615184"/>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Text Placeholder 2">
            <a:extLst>
              <a:ext uri="{FF2B5EF4-FFF2-40B4-BE49-F238E27FC236}">
                <a16:creationId xmlns:a16="http://schemas.microsoft.com/office/drawing/2014/main" id="{24B6C5DB-65E0-4261-A490-0CEBD77B8A6C}"/>
              </a:ext>
            </a:extLst>
          </p:cNvPr>
          <p:cNvSpPr>
            <a:spLocks noGrp="1"/>
          </p:cNvSpPr>
          <p:nvPr>
            <p:ph type="body" idx="48" hasCustomPrompt="1"/>
          </p:nvPr>
        </p:nvSpPr>
        <p:spPr>
          <a:xfrm>
            <a:off x="2022734" y="3082272"/>
            <a:ext cx="1739976" cy="955575"/>
          </a:xfrm>
        </p:spPr>
        <p:txBody>
          <a:bodyPr lIns="0" tIns="0" rIns="0" bIns="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$25</a:t>
            </a:r>
          </a:p>
        </p:txBody>
      </p:sp>
      <p:sp>
        <p:nvSpPr>
          <p:cNvPr id="34" name="Text Placeholder 2">
            <a:extLst>
              <a:ext uri="{FF2B5EF4-FFF2-40B4-BE49-F238E27FC236}">
                <a16:creationId xmlns:a16="http://schemas.microsoft.com/office/drawing/2014/main" id="{86AFF07C-4D15-4A29-B939-C47256023C91}"/>
              </a:ext>
            </a:extLst>
          </p:cNvPr>
          <p:cNvSpPr>
            <a:spLocks noGrp="1"/>
          </p:cNvSpPr>
          <p:nvPr>
            <p:ph type="body" idx="49" hasCustomPrompt="1"/>
          </p:nvPr>
        </p:nvSpPr>
        <p:spPr>
          <a:xfrm>
            <a:off x="2022734" y="4075184"/>
            <a:ext cx="1739976" cy="280931"/>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35" name="Text Placeholder 2">
            <a:extLst>
              <a:ext uri="{FF2B5EF4-FFF2-40B4-BE49-F238E27FC236}">
                <a16:creationId xmlns:a16="http://schemas.microsoft.com/office/drawing/2014/main" id="{2C71864B-9476-4445-B961-A4480119AB3B}"/>
              </a:ext>
            </a:extLst>
          </p:cNvPr>
          <p:cNvSpPr>
            <a:spLocks noGrp="1"/>
          </p:cNvSpPr>
          <p:nvPr>
            <p:ph type="body" idx="50" hasCustomPrompt="1"/>
          </p:nvPr>
        </p:nvSpPr>
        <p:spPr>
          <a:xfrm>
            <a:off x="5007646" y="2886747"/>
            <a:ext cx="1739976" cy="955575"/>
          </a:xfrm>
        </p:spPr>
        <p:txBody>
          <a:bodyPr lIns="0" tIns="0" rIns="0" bIns="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$50</a:t>
            </a:r>
          </a:p>
        </p:txBody>
      </p:sp>
      <p:sp>
        <p:nvSpPr>
          <p:cNvPr id="36" name="Text Placeholder 2">
            <a:extLst>
              <a:ext uri="{FF2B5EF4-FFF2-40B4-BE49-F238E27FC236}">
                <a16:creationId xmlns:a16="http://schemas.microsoft.com/office/drawing/2014/main" id="{B2AAA459-A7E1-451E-BABB-0C87139B389F}"/>
              </a:ext>
            </a:extLst>
          </p:cNvPr>
          <p:cNvSpPr>
            <a:spLocks noGrp="1"/>
          </p:cNvSpPr>
          <p:nvPr>
            <p:ph type="body" idx="51" hasCustomPrompt="1"/>
          </p:nvPr>
        </p:nvSpPr>
        <p:spPr>
          <a:xfrm>
            <a:off x="5007646" y="3879659"/>
            <a:ext cx="1739976" cy="280931"/>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37" name="Text Placeholder 2">
            <a:extLst>
              <a:ext uri="{FF2B5EF4-FFF2-40B4-BE49-F238E27FC236}">
                <a16:creationId xmlns:a16="http://schemas.microsoft.com/office/drawing/2014/main" id="{DF679BEC-0CFD-449F-B3E0-BB712F00052B}"/>
              </a:ext>
            </a:extLst>
          </p:cNvPr>
          <p:cNvSpPr>
            <a:spLocks noGrp="1"/>
          </p:cNvSpPr>
          <p:nvPr>
            <p:ph type="body" idx="52" hasCustomPrompt="1"/>
          </p:nvPr>
        </p:nvSpPr>
        <p:spPr>
          <a:xfrm>
            <a:off x="7761966" y="2723457"/>
            <a:ext cx="2295144" cy="955575"/>
          </a:xfrm>
        </p:spPr>
        <p:txBody>
          <a:bodyPr lIns="0" tIns="0" rIns="0" bIns="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$100</a:t>
            </a:r>
          </a:p>
        </p:txBody>
      </p:sp>
      <p:sp>
        <p:nvSpPr>
          <p:cNvPr id="38" name="Text Placeholder 2">
            <a:extLst>
              <a:ext uri="{FF2B5EF4-FFF2-40B4-BE49-F238E27FC236}">
                <a16:creationId xmlns:a16="http://schemas.microsoft.com/office/drawing/2014/main" id="{65220FFF-D7A7-4DFC-97E2-8D717A6B97FF}"/>
              </a:ext>
            </a:extLst>
          </p:cNvPr>
          <p:cNvSpPr>
            <a:spLocks noGrp="1"/>
          </p:cNvSpPr>
          <p:nvPr>
            <p:ph type="body" idx="53" hasCustomPrompt="1"/>
          </p:nvPr>
        </p:nvSpPr>
        <p:spPr>
          <a:xfrm>
            <a:off x="8038166" y="3716369"/>
            <a:ext cx="1739976" cy="280931"/>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Billion</a:t>
            </a:r>
          </a:p>
        </p:txBody>
      </p:sp>
      <p:sp>
        <p:nvSpPr>
          <p:cNvPr id="39" name="Text Placeholder 2">
            <a:extLst>
              <a:ext uri="{FF2B5EF4-FFF2-40B4-BE49-F238E27FC236}">
                <a16:creationId xmlns:a16="http://schemas.microsoft.com/office/drawing/2014/main" id="{33C0B4F4-FAB3-45B3-A57B-B8A00F765A8C}"/>
              </a:ext>
            </a:extLst>
          </p:cNvPr>
          <p:cNvSpPr>
            <a:spLocks noGrp="1"/>
          </p:cNvSpPr>
          <p:nvPr>
            <p:ph type="body" idx="54" hasCustomPrompt="1"/>
          </p:nvPr>
        </p:nvSpPr>
        <p:spPr>
          <a:xfrm>
            <a:off x="4587884" y="4798586"/>
            <a:ext cx="2577284" cy="334918"/>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0" name="Text Placeholder 11">
            <a:extLst>
              <a:ext uri="{FF2B5EF4-FFF2-40B4-BE49-F238E27FC236}">
                <a16:creationId xmlns:a16="http://schemas.microsoft.com/office/drawing/2014/main" id="{2710ED40-A455-4EEF-AAD2-1479EE311ABC}"/>
              </a:ext>
            </a:extLst>
          </p:cNvPr>
          <p:cNvSpPr>
            <a:spLocks noGrp="1"/>
          </p:cNvSpPr>
          <p:nvPr>
            <p:ph type="body" sz="quarter" idx="55"/>
          </p:nvPr>
        </p:nvSpPr>
        <p:spPr>
          <a:xfrm>
            <a:off x="4587884" y="5240927"/>
            <a:ext cx="2577284" cy="705923"/>
          </a:xfrm>
        </p:spPr>
        <p:txBody>
          <a:bodyPr lIns="36000" tIns="0" rIns="0" bIns="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5" name="Text Placeholder 2">
            <a:extLst>
              <a:ext uri="{FF2B5EF4-FFF2-40B4-BE49-F238E27FC236}">
                <a16:creationId xmlns:a16="http://schemas.microsoft.com/office/drawing/2014/main" id="{A9FC0BF2-FC28-43C1-864A-CAB49C8381A2}"/>
              </a:ext>
            </a:extLst>
          </p:cNvPr>
          <p:cNvSpPr>
            <a:spLocks noGrp="1"/>
          </p:cNvSpPr>
          <p:nvPr>
            <p:ph type="body" idx="56" hasCustomPrompt="1"/>
          </p:nvPr>
        </p:nvSpPr>
        <p:spPr>
          <a:xfrm>
            <a:off x="7654886" y="4798586"/>
            <a:ext cx="2577284" cy="334918"/>
          </a:xfrm>
        </p:spPr>
        <p:txBody>
          <a:bodyPr lIns="0" tIns="0" rIns="0" bIns="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a16="http://schemas.microsoft.com/office/drawing/2014/main" id="{F4793ACF-6372-4346-9E08-F9E4D2584763}"/>
              </a:ext>
            </a:extLst>
          </p:cNvPr>
          <p:cNvSpPr>
            <a:spLocks noGrp="1"/>
          </p:cNvSpPr>
          <p:nvPr>
            <p:ph type="body" sz="quarter" idx="57"/>
          </p:nvPr>
        </p:nvSpPr>
        <p:spPr>
          <a:xfrm>
            <a:off x="7654886" y="5231802"/>
            <a:ext cx="2577284" cy="705923"/>
          </a:xfrm>
        </p:spPr>
        <p:txBody>
          <a:bodyPr lIns="36000" tIns="0" rIns="0" bIns="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6" name="Picture Placeholder 11">
            <a:extLst>
              <a:ext uri="{FF2B5EF4-FFF2-40B4-BE49-F238E27FC236}">
                <a16:creationId xmlns:a16="http://schemas.microsoft.com/office/drawing/2014/main" id="{F3FD923B-7063-49D8-8286-0F8424648970}"/>
              </a:ext>
            </a:extLst>
          </p:cNvPr>
          <p:cNvSpPr>
            <a:spLocks noGrp="1"/>
          </p:cNvSpPr>
          <p:nvPr>
            <p:ph type="pic" sz="quarter" idx="58"/>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470776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2DA9D50-F092-4CE4-833F-A116EB21A237}"/>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990088"/>
            <a:ext cx="12192000" cy="386791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053452" y="3340707"/>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836612" y="3773923"/>
            <a:ext cx="5259387" cy="2087752"/>
          </a:xfrm>
        </p:spPr>
        <p:txBody>
          <a:bodyPr lIns="0" tIns="0" rIns="0" bIns="0">
            <a:normAutofit/>
          </a:bodyPr>
          <a:lstStyle>
            <a:lvl1pPr marL="216000" indent="-216000">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3542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5" name="Text Placeholder 2">
            <a:extLst>
              <a:ext uri="{FF2B5EF4-FFF2-40B4-BE49-F238E27FC236}">
                <a16:creationId xmlns:a16="http://schemas.microsoft.com/office/drawing/2014/main" id="{E3E44B3E-B67E-47BB-9B17-495800CC539C}"/>
              </a:ext>
            </a:extLst>
          </p:cNvPr>
          <p:cNvSpPr>
            <a:spLocks noGrp="1"/>
          </p:cNvSpPr>
          <p:nvPr>
            <p:ph type="body" idx="48" hasCustomPrompt="1"/>
          </p:nvPr>
        </p:nvSpPr>
        <p:spPr>
          <a:xfrm>
            <a:off x="6682936" y="3353508"/>
            <a:ext cx="3666744"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6" name="Text Placeholder 11">
            <a:extLst>
              <a:ext uri="{FF2B5EF4-FFF2-40B4-BE49-F238E27FC236}">
                <a16:creationId xmlns:a16="http://schemas.microsoft.com/office/drawing/2014/main" id="{3E6654E2-1600-436C-996F-AB13D779B069}"/>
              </a:ext>
            </a:extLst>
          </p:cNvPr>
          <p:cNvSpPr>
            <a:spLocks noGrp="1"/>
          </p:cNvSpPr>
          <p:nvPr>
            <p:ph type="body" sz="quarter" idx="49"/>
          </p:nvPr>
        </p:nvSpPr>
        <p:spPr>
          <a:xfrm>
            <a:off x="6466097" y="3786724"/>
            <a:ext cx="5068178" cy="2087752"/>
          </a:xfrm>
        </p:spPr>
        <p:txBody>
          <a:bodyPr lIns="0" tIns="0" rIns="0" bIns="0">
            <a:normAutofit/>
          </a:bodyPr>
          <a:lstStyle>
            <a:lvl1pPr marL="216000" indent="-216000">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Picture Placeholder 11">
            <a:extLst>
              <a:ext uri="{FF2B5EF4-FFF2-40B4-BE49-F238E27FC236}">
                <a16:creationId xmlns:a16="http://schemas.microsoft.com/office/drawing/2014/main" id="{11B1F208-6C15-4A3F-B7B4-388A18DC2B14}"/>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00255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etition Content Layout">
    <p:bg>
      <p:bgPr>
        <a:blipFill>
          <a:blip r:embed="rId2"/>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Rectangle 32">
            <a:extLst>
              <a:ext uri="{FF2B5EF4-FFF2-40B4-BE49-F238E27FC236}">
                <a16:creationId xmlns:a16="http://schemas.microsoft.com/office/drawing/2014/main" id="{CCE7ADE7-21F0-4422-AD3C-0A7865E4FAB1}"/>
              </a:ext>
            </a:extLst>
          </p:cNvPr>
          <p:cNvSpPr/>
          <p:nvPr userDrawn="1"/>
        </p:nvSpPr>
        <p:spPr>
          <a:xfrm>
            <a:off x="0"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Rectangle 31">
            <a:extLst>
              <a:ext uri="{FF2B5EF4-FFF2-40B4-BE49-F238E27FC236}">
                <a16:creationId xmlns:a16="http://schemas.microsoft.com/office/drawing/2014/main" id="{06F00F53-9697-4331-BE9F-B94FA62B0402}"/>
              </a:ext>
            </a:extLst>
          </p:cNvPr>
          <p:cNvSpPr/>
          <p:nvPr userDrawn="1"/>
        </p:nvSpPr>
        <p:spPr>
          <a:xfrm>
            <a:off x="0" y="1528174"/>
            <a:ext cx="12192000" cy="532982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7430939"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7" name="Picture Placeholder 11">
            <a:extLst>
              <a:ext uri="{FF2B5EF4-FFF2-40B4-BE49-F238E27FC236}">
                <a16:creationId xmlns:a16="http://schemas.microsoft.com/office/drawing/2014/main" id="{E705CC21-80AA-488E-B95D-0E00300A05CF}"/>
              </a:ext>
            </a:extLst>
          </p:cNvPr>
          <p:cNvSpPr>
            <a:spLocks noGrp="1"/>
          </p:cNvSpPr>
          <p:nvPr>
            <p:ph type="pic" sz="quarter" idx="13"/>
          </p:nvPr>
        </p:nvSpPr>
        <p:spPr>
          <a:xfrm>
            <a:off x="8965413" y="1975905"/>
            <a:ext cx="2386584" cy="484632"/>
          </a:xfrm>
          <a:prstGeom prst="roundRect">
            <a:avLst/>
          </a:prstGeom>
          <a:noFill/>
          <a:ln>
            <a:noFill/>
          </a:ln>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
        <p:nvSpPr>
          <p:cNvPr id="14" name="Picture Placeholder 11" descr="Competitors logos quadrant">
            <a:extLst>
              <a:ext uri="{FF2B5EF4-FFF2-40B4-BE49-F238E27FC236}">
                <a16:creationId xmlns:a16="http://schemas.microsoft.com/office/drawing/2014/main" id="{B02B30B1-85C9-4BFB-89EF-F61F699F9CB9}"/>
              </a:ext>
            </a:extLst>
          </p:cNvPr>
          <p:cNvSpPr>
            <a:spLocks noGrp="1"/>
          </p:cNvSpPr>
          <p:nvPr>
            <p:ph type="pic" sz="quarter" idx="39" hasCustomPrompt="1"/>
          </p:nvPr>
        </p:nvSpPr>
        <p:spPr>
          <a:xfrm>
            <a:off x="3479892" y="2503607"/>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noProof="0" dirty="0"/>
              <a:t>Competitor 2</a:t>
            </a:r>
          </a:p>
          <a:p>
            <a:r>
              <a:rPr lang="en-US" noProof="0" dirty="0"/>
              <a:t>Logo</a:t>
            </a:r>
          </a:p>
        </p:txBody>
      </p:sp>
      <p:sp>
        <p:nvSpPr>
          <p:cNvPr id="17" name="Picture Placeholder 11" descr="Competitors logos quadrant">
            <a:extLst>
              <a:ext uri="{FF2B5EF4-FFF2-40B4-BE49-F238E27FC236}">
                <a16:creationId xmlns:a16="http://schemas.microsoft.com/office/drawing/2014/main" id="{BB248D0D-569D-4CE5-B4A5-1CB766D4BC25}"/>
              </a:ext>
            </a:extLst>
          </p:cNvPr>
          <p:cNvSpPr>
            <a:spLocks noGrp="1"/>
          </p:cNvSpPr>
          <p:nvPr>
            <p:ph type="pic" sz="quarter" idx="40" hasCustomPrompt="1"/>
          </p:nvPr>
        </p:nvSpPr>
        <p:spPr>
          <a:xfrm>
            <a:off x="1341365" y="2069258"/>
            <a:ext cx="1655064"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noProof="0" dirty="0"/>
              <a:t>Competitor 1</a:t>
            </a:r>
          </a:p>
          <a:p>
            <a:r>
              <a:rPr lang="en-US" noProof="0" dirty="0"/>
              <a:t>Logo</a:t>
            </a:r>
          </a:p>
        </p:txBody>
      </p:sp>
      <p:sp>
        <p:nvSpPr>
          <p:cNvPr id="18" name="Picture Placeholder 11" descr="Competitors logos quadrant">
            <a:extLst>
              <a:ext uri="{FF2B5EF4-FFF2-40B4-BE49-F238E27FC236}">
                <a16:creationId xmlns:a16="http://schemas.microsoft.com/office/drawing/2014/main" id="{63441834-C0B7-467E-BB8A-077BFB4CC64D}"/>
              </a:ext>
            </a:extLst>
          </p:cNvPr>
          <p:cNvSpPr>
            <a:spLocks noGrp="1"/>
          </p:cNvSpPr>
          <p:nvPr>
            <p:ph type="pic" sz="quarter" idx="41" hasCustomPrompt="1"/>
          </p:nvPr>
        </p:nvSpPr>
        <p:spPr>
          <a:xfrm>
            <a:off x="2209800" y="4684388"/>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noProof="0" dirty="0"/>
              <a:t>Competitor 3</a:t>
            </a:r>
          </a:p>
          <a:p>
            <a:r>
              <a:rPr lang="en-US" noProof="0" dirty="0"/>
              <a:t>Logo</a:t>
            </a:r>
          </a:p>
        </p:txBody>
      </p:sp>
      <p:sp>
        <p:nvSpPr>
          <p:cNvPr id="20" name="Picture Placeholder 11" descr="Competitors logos quadrant">
            <a:extLst>
              <a:ext uri="{FF2B5EF4-FFF2-40B4-BE49-F238E27FC236}">
                <a16:creationId xmlns:a16="http://schemas.microsoft.com/office/drawing/2014/main" id="{4845EF5C-F9AE-4C81-B40A-0EF51B853911}"/>
              </a:ext>
            </a:extLst>
          </p:cNvPr>
          <p:cNvSpPr>
            <a:spLocks noGrp="1"/>
          </p:cNvSpPr>
          <p:nvPr>
            <p:ph type="pic" sz="quarter" idx="42" hasCustomPrompt="1"/>
          </p:nvPr>
        </p:nvSpPr>
        <p:spPr>
          <a:xfrm>
            <a:off x="6654710" y="2594867"/>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noProof="0" dirty="0"/>
              <a:t>Competitor 4</a:t>
            </a:r>
          </a:p>
          <a:p>
            <a:r>
              <a:rPr lang="en-US" noProof="0" dirty="0"/>
              <a:t>Logo</a:t>
            </a:r>
          </a:p>
        </p:txBody>
      </p:sp>
      <p:sp>
        <p:nvSpPr>
          <p:cNvPr id="21" name="Picture Placeholder 11" descr="Competitors logos quadrant">
            <a:extLst>
              <a:ext uri="{FF2B5EF4-FFF2-40B4-BE49-F238E27FC236}">
                <a16:creationId xmlns:a16="http://schemas.microsoft.com/office/drawing/2014/main" id="{75396269-14C7-4297-BE40-EB61A04CF4C8}"/>
              </a:ext>
            </a:extLst>
          </p:cNvPr>
          <p:cNvSpPr>
            <a:spLocks noGrp="1"/>
          </p:cNvSpPr>
          <p:nvPr>
            <p:ph type="pic" sz="quarter" idx="43" hasCustomPrompt="1"/>
          </p:nvPr>
        </p:nvSpPr>
        <p:spPr>
          <a:xfrm>
            <a:off x="6455537" y="4853700"/>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noProof="0" dirty="0"/>
              <a:t>Competitor 5</a:t>
            </a:r>
          </a:p>
          <a:p>
            <a:r>
              <a:rPr lang="en-US" noProof="0" dirty="0"/>
              <a:t>Logo</a:t>
            </a:r>
          </a:p>
        </p:txBody>
      </p:sp>
      <p:sp>
        <p:nvSpPr>
          <p:cNvPr id="22" name="Picture Placeholder 11" descr="Competitors logos quadrant">
            <a:extLst>
              <a:ext uri="{FF2B5EF4-FFF2-40B4-BE49-F238E27FC236}">
                <a16:creationId xmlns:a16="http://schemas.microsoft.com/office/drawing/2014/main" id="{A9EC32D0-3CC5-4D03-90E1-35DD544F353D}"/>
              </a:ext>
            </a:extLst>
          </p:cNvPr>
          <p:cNvSpPr>
            <a:spLocks noGrp="1"/>
          </p:cNvSpPr>
          <p:nvPr>
            <p:ph type="pic" sz="quarter" idx="44" hasCustomPrompt="1"/>
          </p:nvPr>
        </p:nvSpPr>
        <p:spPr>
          <a:xfrm>
            <a:off x="8965413" y="4121940"/>
            <a:ext cx="1772153" cy="777240"/>
          </a:xfrm>
          <a:prstGeom prst="roundRect">
            <a:avLst/>
          </a:prstGeom>
          <a:solidFill>
            <a:schemeClr val="accent3">
              <a:alpha val="50000"/>
            </a:schemeClr>
          </a:solidFill>
          <a:ln>
            <a:solidFill>
              <a:schemeClr val="tx2"/>
            </a:solidFill>
          </a:ln>
        </p:spPr>
        <p:txBody>
          <a:bodyPr anchor="ctr" anchorCtr="0">
            <a:noAutofit/>
          </a:bodyPr>
          <a:lstStyle>
            <a:lvl1pPr marL="0" indent="0" algn="ctr">
              <a:buNone/>
              <a:defRPr sz="1400" i="1">
                <a:solidFill>
                  <a:schemeClr val="bg1"/>
                </a:solidFill>
              </a:defRPr>
            </a:lvl1pPr>
          </a:lstStyle>
          <a:p>
            <a:r>
              <a:rPr lang="en-US" noProof="0" dirty="0"/>
              <a:t>Competitor 6</a:t>
            </a:r>
          </a:p>
          <a:p>
            <a:r>
              <a:rPr lang="en-US" noProof="0" dirty="0"/>
              <a:t>Logo</a:t>
            </a:r>
          </a:p>
        </p:txBody>
      </p:sp>
      <p:sp>
        <p:nvSpPr>
          <p:cNvPr id="23" name="Text Placeholder 7">
            <a:extLst>
              <a:ext uri="{FF2B5EF4-FFF2-40B4-BE49-F238E27FC236}">
                <a16:creationId xmlns:a16="http://schemas.microsoft.com/office/drawing/2014/main" id="{C9793465-C4F7-40FC-AEF8-5F868E36ECA3}"/>
              </a:ext>
            </a:extLst>
          </p:cNvPr>
          <p:cNvSpPr>
            <a:spLocks noGrp="1"/>
          </p:cNvSpPr>
          <p:nvPr>
            <p:ph type="body" sz="quarter" idx="46" hasCustomPrompt="1"/>
          </p:nvPr>
        </p:nvSpPr>
        <p:spPr>
          <a:xfrm>
            <a:off x="788628" y="3574970"/>
            <a:ext cx="2741612" cy="248888"/>
          </a:xfrm>
        </p:spPr>
        <p:txBody>
          <a:bodyPr>
            <a:noAutofit/>
          </a:bodyPr>
          <a:lstStyle>
            <a:lvl1pPr marL="0" indent="0">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noProof="0"/>
              <a:t>More expensive</a:t>
            </a:r>
          </a:p>
        </p:txBody>
      </p:sp>
      <p:sp>
        <p:nvSpPr>
          <p:cNvPr id="24" name="Text Placeholder 7">
            <a:extLst>
              <a:ext uri="{FF2B5EF4-FFF2-40B4-BE49-F238E27FC236}">
                <a16:creationId xmlns:a16="http://schemas.microsoft.com/office/drawing/2014/main" id="{9E34E738-15BA-4311-BA02-5FDA3723F49F}"/>
              </a:ext>
            </a:extLst>
          </p:cNvPr>
          <p:cNvSpPr>
            <a:spLocks noGrp="1"/>
          </p:cNvSpPr>
          <p:nvPr>
            <p:ph type="body" sz="quarter" idx="47" hasCustomPrompt="1"/>
          </p:nvPr>
        </p:nvSpPr>
        <p:spPr>
          <a:xfrm>
            <a:off x="8730592" y="3574970"/>
            <a:ext cx="2741612" cy="248888"/>
          </a:xfrm>
        </p:spPr>
        <p:txBody>
          <a:bodyPr>
            <a:noAutofit/>
          </a:bodyPr>
          <a:lstStyle>
            <a:lvl1pPr marL="0" indent="0" algn="r">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27" name="Text Placeholder 7">
            <a:extLst>
              <a:ext uri="{FF2B5EF4-FFF2-40B4-BE49-F238E27FC236}">
                <a16:creationId xmlns:a16="http://schemas.microsoft.com/office/drawing/2014/main" id="{43026573-79FA-414F-85CC-BB2AFC84C272}"/>
              </a:ext>
            </a:extLst>
          </p:cNvPr>
          <p:cNvSpPr>
            <a:spLocks noGrp="1"/>
          </p:cNvSpPr>
          <p:nvPr>
            <p:ph type="body" sz="quarter" idx="48" hasCustomPrompt="1"/>
          </p:nvPr>
        </p:nvSpPr>
        <p:spPr>
          <a:xfrm>
            <a:off x="4641450" y="6142762"/>
            <a:ext cx="2741612" cy="248888"/>
          </a:xfrm>
        </p:spPr>
        <p:txBody>
          <a:bodyPr>
            <a:noAutofit/>
          </a:bodyPr>
          <a:lstStyle>
            <a:lvl1pPr marL="0" indent="0" algn="ctr">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28" name="Text Placeholder 7">
            <a:extLst>
              <a:ext uri="{FF2B5EF4-FFF2-40B4-BE49-F238E27FC236}">
                <a16:creationId xmlns:a16="http://schemas.microsoft.com/office/drawing/2014/main" id="{354AC58C-2EFE-42E3-B1C3-3A3F7161FC04}"/>
              </a:ext>
            </a:extLst>
          </p:cNvPr>
          <p:cNvSpPr>
            <a:spLocks noGrp="1"/>
          </p:cNvSpPr>
          <p:nvPr>
            <p:ph type="body" sz="quarter" idx="49" hasCustomPrompt="1"/>
          </p:nvPr>
        </p:nvSpPr>
        <p:spPr>
          <a:xfrm>
            <a:off x="4641450" y="1764281"/>
            <a:ext cx="2741612" cy="248888"/>
          </a:xfrm>
        </p:spPr>
        <p:txBody>
          <a:bodyPr>
            <a:noAutofit/>
          </a:bodyPr>
          <a:lstStyle>
            <a:lvl1pPr marL="0" indent="0" algn="ctr">
              <a:buNone/>
              <a:defRPr sz="1400" b="0">
                <a:solidFill>
                  <a:schemeClr val="tx2"/>
                </a:solidFill>
              </a:defRPr>
            </a:lvl1pPr>
            <a:lvl2pPr marL="457200" indent="0">
              <a:buNone/>
              <a:defRPr sz="1200" b="1"/>
            </a:lvl2pPr>
            <a:lvl3pPr>
              <a:defRPr sz="1200" b="1"/>
            </a:lvl3pPr>
            <a:lvl4pPr>
              <a:defRPr sz="1200" b="1"/>
            </a:lvl4pPr>
            <a:lvl5pPr>
              <a:defRPr sz="1200" b="1"/>
            </a:lvl5pPr>
          </a:lstStyle>
          <a:p>
            <a:pPr lvl="0"/>
            <a:r>
              <a:rPr lang="en-US" noProof="0"/>
              <a:t>More convenient</a:t>
            </a:r>
          </a:p>
        </p:txBody>
      </p:sp>
      <p:cxnSp>
        <p:nvCxnSpPr>
          <p:cNvPr id="9" name="Straight Arrow Connector 8">
            <a:extLst>
              <a:ext uri="{FF2B5EF4-FFF2-40B4-BE49-F238E27FC236}">
                <a16:creationId xmlns:a16="http://schemas.microsoft.com/office/drawing/2014/main" id="{E3842B13-E900-4B2B-AB93-A64B64227466}"/>
              </a:ext>
            </a:extLst>
          </p:cNvPr>
          <p:cNvCxnSpPr/>
          <p:nvPr userDrawn="1"/>
        </p:nvCxnSpPr>
        <p:spPr>
          <a:xfrm>
            <a:off x="872933" y="3548268"/>
            <a:ext cx="10470378"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F45D1A3-05DF-4B1E-9C02-6D8A69BE2011}"/>
              </a:ext>
            </a:extLst>
          </p:cNvPr>
          <p:cNvCxnSpPr>
            <a:cxnSpLocks/>
          </p:cNvCxnSpPr>
          <p:nvPr userDrawn="1"/>
        </p:nvCxnSpPr>
        <p:spPr>
          <a:xfrm rot="16200000">
            <a:off x="4098036" y="4142692"/>
            <a:ext cx="3995928"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Picture Placeholder 11">
            <a:extLst>
              <a:ext uri="{FF2B5EF4-FFF2-40B4-BE49-F238E27FC236}">
                <a16:creationId xmlns:a16="http://schemas.microsoft.com/office/drawing/2014/main" id="{CC01BAE8-6C4C-4DBC-AFB4-6B3BCF8D0714}"/>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18828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AF48E4FA-B29A-4342-834B-094336E65A24}"/>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044952"/>
            <a:ext cx="12192000" cy="381304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949850"/>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053452" y="2435210"/>
            <a:ext cx="2769902" cy="334918"/>
          </a:xfrm>
        </p:spPr>
        <p:txBody>
          <a:bodyPr lIns="0" tIns="0" rIns="0" bIns="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053452" y="2784018"/>
            <a:ext cx="2769902" cy="214088"/>
          </a:xfrm>
        </p:spPr>
        <p:txBody>
          <a:bodyPr lIns="0" tIns="0" rIns="0" bIns="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536828"/>
            <a:ext cx="10515600" cy="750626"/>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8" name="Rectangle: Rounded Corners 7">
            <a:extLst>
              <a:ext uri="{FF2B5EF4-FFF2-40B4-BE49-F238E27FC236}">
                <a16:creationId xmlns:a16="http://schemas.microsoft.com/office/drawing/2014/main" id="{B8BEE5DC-84EC-43EB-9CD1-9837D8A4F67C}"/>
              </a:ext>
            </a:extLst>
          </p:cNvPr>
          <p:cNvSpPr/>
          <p:nvPr userDrawn="1"/>
        </p:nvSpPr>
        <p:spPr>
          <a:xfrm>
            <a:off x="834925"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ext Placeholder 11">
            <a:extLst>
              <a:ext uri="{FF2B5EF4-FFF2-40B4-BE49-F238E27FC236}">
                <a16:creationId xmlns:a16="http://schemas.microsoft.com/office/drawing/2014/main" id="{3B7E67C7-1C94-4372-81CF-D888A17E9E66}"/>
              </a:ext>
            </a:extLst>
          </p:cNvPr>
          <p:cNvSpPr>
            <a:spLocks noGrp="1"/>
          </p:cNvSpPr>
          <p:nvPr>
            <p:ph type="body" sz="quarter" idx="48"/>
          </p:nvPr>
        </p:nvSpPr>
        <p:spPr>
          <a:xfrm>
            <a:off x="1053452" y="3276621"/>
            <a:ext cx="2769902" cy="2361398"/>
          </a:xfrm>
        </p:spPr>
        <p:txBody>
          <a:bodyPr lIns="0" tIns="0" rIns="0" bIns="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8" name="Text Placeholder 2">
            <a:extLst>
              <a:ext uri="{FF2B5EF4-FFF2-40B4-BE49-F238E27FC236}">
                <a16:creationId xmlns:a16="http://schemas.microsoft.com/office/drawing/2014/main" id="{E1FD2E8C-BDB7-4C4A-B56C-7F3091987DAE}"/>
              </a:ext>
            </a:extLst>
          </p:cNvPr>
          <p:cNvSpPr>
            <a:spLocks noGrp="1"/>
          </p:cNvSpPr>
          <p:nvPr>
            <p:ph type="body" idx="49" hasCustomPrompt="1"/>
          </p:nvPr>
        </p:nvSpPr>
        <p:spPr>
          <a:xfrm>
            <a:off x="8431250" y="2435210"/>
            <a:ext cx="2769902" cy="334918"/>
          </a:xfrm>
        </p:spPr>
        <p:txBody>
          <a:bodyPr lIns="0" tIns="0" rIns="0" bIns="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0" name="Text Placeholder 11">
            <a:extLst>
              <a:ext uri="{FF2B5EF4-FFF2-40B4-BE49-F238E27FC236}">
                <a16:creationId xmlns:a16="http://schemas.microsoft.com/office/drawing/2014/main" id="{04038B74-8E2F-43C0-914C-E2BF16883566}"/>
              </a:ext>
            </a:extLst>
          </p:cNvPr>
          <p:cNvSpPr>
            <a:spLocks noGrp="1"/>
          </p:cNvSpPr>
          <p:nvPr>
            <p:ph type="body" sz="quarter" idx="50"/>
          </p:nvPr>
        </p:nvSpPr>
        <p:spPr>
          <a:xfrm>
            <a:off x="8431250" y="2784018"/>
            <a:ext cx="2769902" cy="214088"/>
          </a:xfrm>
        </p:spPr>
        <p:txBody>
          <a:bodyPr lIns="0" tIns="0" rIns="0" bIns="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1" name="Rectangle: Rounded Corners 7">
            <a:extLst>
              <a:ext uri="{FF2B5EF4-FFF2-40B4-BE49-F238E27FC236}">
                <a16:creationId xmlns:a16="http://schemas.microsoft.com/office/drawing/2014/main" id="{50BFB1A6-61C6-40D0-A6EC-86ECD5632A5C}"/>
              </a:ext>
            </a:extLst>
          </p:cNvPr>
          <p:cNvSpPr/>
          <p:nvPr userDrawn="1"/>
        </p:nvSpPr>
        <p:spPr>
          <a:xfrm>
            <a:off x="8212723"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Text Placeholder 11">
            <a:extLst>
              <a:ext uri="{FF2B5EF4-FFF2-40B4-BE49-F238E27FC236}">
                <a16:creationId xmlns:a16="http://schemas.microsoft.com/office/drawing/2014/main" id="{AEDB747B-532C-44A9-AD7A-2352A1F089B8}"/>
              </a:ext>
            </a:extLst>
          </p:cNvPr>
          <p:cNvSpPr>
            <a:spLocks noGrp="1"/>
          </p:cNvSpPr>
          <p:nvPr>
            <p:ph type="body" sz="quarter" idx="51"/>
          </p:nvPr>
        </p:nvSpPr>
        <p:spPr>
          <a:xfrm>
            <a:off x="8431250" y="3276621"/>
            <a:ext cx="2769902" cy="2361398"/>
          </a:xfrm>
        </p:spPr>
        <p:txBody>
          <a:bodyPr lIns="0" tIns="0" rIns="0" bIns="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4742351" y="2431907"/>
            <a:ext cx="2769902" cy="334918"/>
          </a:xfrm>
        </p:spPr>
        <p:txBody>
          <a:bodyPr lIns="0" tIns="0" rIns="0" bIns="0" anchor="b">
            <a:normAutofit/>
          </a:bodyPr>
          <a:lstStyle>
            <a:lvl1pPr marL="0" inden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a16="http://schemas.microsoft.com/office/drawing/2014/main" id="{BED0DB43-ABA6-4E0E-BA64-F6DBD79467F6}"/>
              </a:ext>
            </a:extLst>
          </p:cNvPr>
          <p:cNvSpPr>
            <a:spLocks noGrp="1"/>
          </p:cNvSpPr>
          <p:nvPr>
            <p:ph type="body" sz="quarter" idx="53"/>
          </p:nvPr>
        </p:nvSpPr>
        <p:spPr>
          <a:xfrm>
            <a:off x="4742351" y="2780715"/>
            <a:ext cx="2769902" cy="214088"/>
          </a:xfrm>
        </p:spPr>
        <p:txBody>
          <a:bodyPr lIns="0" tIns="0" rIns="0" bIns="0">
            <a:normAutofit/>
          </a:bodyPr>
          <a:lstStyle>
            <a:lvl1pPr marL="0" indent="0">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7" name="Rectangle: Rounded Corners 7">
            <a:extLst>
              <a:ext uri="{FF2B5EF4-FFF2-40B4-BE49-F238E27FC236}">
                <a16:creationId xmlns:a16="http://schemas.microsoft.com/office/drawing/2014/main" id="{0FC703B8-4AAD-4000-8C02-C257F7016FFF}"/>
              </a:ext>
            </a:extLst>
          </p:cNvPr>
          <p:cNvSpPr/>
          <p:nvPr userDrawn="1"/>
        </p:nvSpPr>
        <p:spPr>
          <a:xfrm>
            <a:off x="4523824" y="2312229"/>
            <a:ext cx="3139490" cy="3529584"/>
          </a:xfrm>
          <a:custGeom>
            <a:avLst/>
            <a:gdLst>
              <a:gd name="connsiteX0" fmla="*/ 0 w 3136392"/>
              <a:gd name="connsiteY0" fmla="*/ 522742 h 3529584"/>
              <a:gd name="connsiteX1" fmla="*/ 522742 w 3136392"/>
              <a:gd name="connsiteY1" fmla="*/ 0 h 3529584"/>
              <a:gd name="connsiteX2" fmla="*/ 2613650 w 3136392"/>
              <a:gd name="connsiteY2" fmla="*/ 0 h 3529584"/>
              <a:gd name="connsiteX3" fmla="*/ 3136392 w 3136392"/>
              <a:gd name="connsiteY3" fmla="*/ 522742 h 3529584"/>
              <a:gd name="connsiteX4" fmla="*/ 3136392 w 3136392"/>
              <a:gd name="connsiteY4" fmla="*/ 3006842 h 3529584"/>
              <a:gd name="connsiteX5" fmla="*/ 2613650 w 3136392"/>
              <a:gd name="connsiteY5" fmla="*/ 3529584 h 3529584"/>
              <a:gd name="connsiteX6" fmla="*/ 522742 w 3136392"/>
              <a:gd name="connsiteY6" fmla="*/ 3529584 h 3529584"/>
              <a:gd name="connsiteX7" fmla="*/ 0 w 3136392"/>
              <a:gd name="connsiteY7" fmla="*/ 3006842 h 3529584"/>
              <a:gd name="connsiteX8" fmla="*/ 0 w 3136392"/>
              <a:gd name="connsiteY8" fmla="*/ 522742 h 3529584"/>
              <a:gd name="connsiteX0" fmla="*/ 0 w 3136404"/>
              <a:gd name="connsiteY0" fmla="*/ 522742 h 3529584"/>
              <a:gd name="connsiteX1" fmla="*/ 522742 w 3136404"/>
              <a:gd name="connsiteY1" fmla="*/ 0 h 3529584"/>
              <a:gd name="connsiteX2" fmla="*/ 2854281 w 3136404"/>
              <a:gd name="connsiteY2" fmla="*/ 0 h 3529584"/>
              <a:gd name="connsiteX3" fmla="*/ 3136392 w 3136404"/>
              <a:gd name="connsiteY3" fmla="*/ 522742 h 3529584"/>
              <a:gd name="connsiteX4" fmla="*/ 3136392 w 3136404"/>
              <a:gd name="connsiteY4" fmla="*/ 3006842 h 3529584"/>
              <a:gd name="connsiteX5" fmla="*/ 2613650 w 3136404"/>
              <a:gd name="connsiteY5" fmla="*/ 3529584 h 3529584"/>
              <a:gd name="connsiteX6" fmla="*/ 522742 w 3136404"/>
              <a:gd name="connsiteY6" fmla="*/ 3529584 h 3529584"/>
              <a:gd name="connsiteX7" fmla="*/ 0 w 3136404"/>
              <a:gd name="connsiteY7" fmla="*/ 3006842 h 3529584"/>
              <a:gd name="connsiteX8" fmla="*/ 0 w 3136404"/>
              <a:gd name="connsiteY8" fmla="*/ 522742 h 3529584"/>
              <a:gd name="connsiteX0" fmla="*/ 0 w 3137803"/>
              <a:gd name="connsiteY0" fmla="*/ 522742 h 3529584"/>
              <a:gd name="connsiteX1" fmla="*/ 522742 w 3137803"/>
              <a:gd name="connsiteY1" fmla="*/ 0 h 3529584"/>
              <a:gd name="connsiteX2" fmla="*/ 2883464 w 3137803"/>
              <a:gd name="connsiteY2" fmla="*/ 0 h 3529584"/>
              <a:gd name="connsiteX3" fmla="*/ 3136392 w 3137803"/>
              <a:gd name="connsiteY3" fmla="*/ 522742 h 3529584"/>
              <a:gd name="connsiteX4" fmla="*/ 3136392 w 3137803"/>
              <a:gd name="connsiteY4" fmla="*/ 3006842 h 3529584"/>
              <a:gd name="connsiteX5" fmla="*/ 2613650 w 3137803"/>
              <a:gd name="connsiteY5" fmla="*/ 3529584 h 3529584"/>
              <a:gd name="connsiteX6" fmla="*/ 522742 w 3137803"/>
              <a:gd name="connsiteY6" fmla="*/ 3529584 h 3529584"/>
              <a:gd name="connsiteX7" fmla="*/ 0 w 3137803"/>
              <a:gd name="connsiteY7" fmla="*/ 3006842 h 3529584"/>
              <a:gd name="connsiteX8" fmla="*/ 0 w 3137803"/>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524429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615337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 name="connsiteX0" fmla="*/ 1687 w 3139490"/>
              <a:gd name="connsiteY0" fmla="*/ 522742 h 3529584"/>
              <a:gd name="connsiteX1" fmla="*/ 252055 w 3139490"/>
              <a:gd name="connsiteY1" fmla="*/ 0 h 3529584"/>
              <a:gd name="connsiteX2" fmla="*/ 2885151 w 3139490"/>
              <a:gd name="connsiteY2" fmla="*/ 0 h 3529584"/>
              <a:gd name="connsiteX3" fmla="*/ 3138079 w 3139490"/>
              <a:gd name="connsiteY3" fmla="*/ 522742 h 3529584"/>
              <a:gd name="connsiteX4" fmla="*/ 3138079 w 3139490"/>
              <a:gd name="connsiteY4" fmla="*/ 3006842 h 3529584"/>
              <a:gd name="connsiteX5" fmla="*/ 2848801 w 3139490"/>
              <a:gd name="connsiteY5" fmla="*/ 3529584 h 3529584"/>
              <a:gd name="connsiteX6" fmla="*/ 329876 w 3139490"/>
              <a:gd name="connsiteY6" fmla="*/ 3529584 h 3529584"/>
              <a:gd name="connsiteX7" fmla="*/ 1687 w 3139490"/>
              <a:gd name="connsiteY7" fmla="*/ 3006842 h 3529584"/>
              <a:gd name="connsiteX8" fmla="*/ 1687 w 3139490"/>
              <a:gd name="connsiteY8" fmla="*/ 522742 h 35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9490" h="3529584">
                <a:moveTo>
                  <a:pt x="1687" y="522742"/>
                </a:moveTo>
                <a:cubicBezTo>
                  <a:pt x="1687" y="234040"/>
                  <a:pt x="-36647" y="0"/>
                  <a:pt x="252055" y="0"/>
                </a:cubicBezTo>
                <a:lnTo>
                  <a:pt x="2885151" y="0"/>
                </a:lnTo>
                <a:cubicBezTo>
                  <a:pt x="3173853" y="0"/>
                  <a:pt x="3138079" y="234040"/>
                  <a:pt x="3138079" y="522742"/>
                </a:cubicBezTo>
                <a:lnTo>
                  <a:pt x="3138079" y="3006842"/>
                </a:lnTo>
                <a:cubicBezTo>
                  <a:pt x="3138079" y="3295544"/>
                  <a:pt x="3137503" y="3529584"/>
                  <a:pt x="2848801" y="3529584"/>
                </a:cubicBezTo>
                <a:lnTo>
                  <a:pt x="329876" y="3529584"/>
                </a:lnTo>
                <a:cubicBezTo>
                  <a:pt x="41174" y="3529584"/>
                  <a:pt x="1687" y="3295544"/>
                  <a:pt x="1687" y="3006842"/>
                </a:cubicBezTo>
                <a:lnTo>
                  <a:pt x="1687" y="522742"/>
                </a:lnTo>
                <a:close/>
              </a:path>
            </a:pathLst>
          </a:custGeom>
          <a:noFill/>
          <a:ln>
            <a:solidFill>
              <a:srgbClr val="D14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Text Placeholder 11">
            <a:extLst>
              <a:ext uri="{FF2B5EF4-FFF2-40B4-BE49-F238E27FC236}">
                <a16:creationId xmlns:a16="http://schemas.microsoft.com/office/drawing/2014/main" id="{5294241C-27BC-4F81-86AC-BB6A1B6C317E}"/>
              </a:ext>
            </a:extLst>
          </p:cNvPr>
          <p:cNvSpPr>
            <a:spLocks noGrp="1"/>
          </p:cNvSpPr>
          <p:nvPr>
            <p:ph type="body" sz="quarter" idx="54"/>
          </p:nvPr>
        </p:nvSpPr>
        <p:spPr>
          <a:xfrm>
            <a:off x="4742351" y="3273318"/>
            <a:ext cx="2769902" cy="2361398"/>
          </a:xfrm>
        </p:spPr>
        <p:txBody>
          <a:bodyPr lIns="0" tIns="0" rIns="0" bIns="0">
            <a:normAutofit/>
          </a:bodyPr>
          <a:lstStyle>
            <a:lvl1pPr marL="216000" indent="-216000">
              <a:lnSpc>
                <a:spcPct val="100000"/>
              </a:lnSpc>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0" name="Picture Placeholder 11">
            <a:extLst>
              <a:ext uri="{FF2B5EF4-FFF2-40B4-BE49-F238E27FC236}">
                <a16:creationId xmlns:a16="http://schemas.microsoft.com/office/drawing/2014/main" id="{A174FF28-7765-4AA3-9FD4-CD935B4751C7}"/>
              </a:ext>
            </a:extLst>
          </p:cNvPr>
          <p:cNvSpPr>
            <a:spLocks noGrp="1"/>
          </p:cNvSpPr>
          <p:nvPr>
            <p:ph type="pic" sz="quarter" idx="55"/>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645068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0F0C2245-DE76-4D87-9695-FB48563BCAE4}"/>
              </a:ext>
            </a:extLst>
          </p:cNvPr>
          <p:cNvSpPr/>
          <p:nvPr userDrawn="1"/>
        </p:nvSpPr>
        <p:spPr>
          <a:xfrm>
            <a:off x="0" y="15802"/>
            <a:ext cx="12192000" cy="68421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414016"/>
            <a:ext cx="12192000" cy="444398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838199" y="1928770"/>
            <a:ext cx="276990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6402339" y="1925467"/>
            <a:ext cx="276990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1" name="Content Placeholder 10">
            <a:extLst>
              <a:ext uri="{FF2B5EF4-FFF2-40B4-BE49-F238E27FC236}">
                <a16:creationId xmlns:a16="http://schemas.microsoft.com/office/drawing/2014/main" id="{207BEA77-6F19-47A4-89B3-773557D35ADD}"/>
              </a:ext>
            </a:extLst>
          </p:cNvPr>
          <p:cNvSpPr>
            <a:spLocks noGrp="1"/>
          </p:cNvSpPr>
          <p:nvPr>
            <p:ph sz="quarter" idx="53"/>
          </p:nvPr>
        </p:nvSpPr>
        <p:spPr>
          <a:xfrm>
            <a:off x="839788" y="2606834"/>
            <a:ext cx="4913312" cy="302260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Content Placeholder 10">
            <a:extLst>
              <a:ext uri="{FF2B5EF4-FFF2-40B4-BE49-F238E27FC236}">
                <a16:creationId xmlns:a16="http://schemas.microsoft.com/office/drawing/2014/main" id="{CB2E1E06-E22D-4555-9D15-BBCA0BE6F5F4}"/>
              </a:ext>
            </a:extLst>
          </p:cNvPr>
          <p:cNvSpPr>
            <a:spLocks noGrp="1"/>
          </p:cNvSpPr>
          <p:nvPr>
            <p:ph sz="quarter" idx="54"/>
          </p:nvPr>
        </p:nvSpPr>
        <p:spPr>
          <a:xfrm>
            <a:off x="6402339" y="2606834"/>
            <a:ext cx="4913312" cy="302260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Picture Placeholder 11">
            <a:extLst>
              <a:ext uri="{FF2B5EF4-FFF2-40B4-BE49-F238E27FC236}">
                <a16:creationId xmlns:a16="http://schemas.microsoft.com/office/drawing/2014/main" id="{BF4CB8DC-40CD-4909-8F71-4707DCC2606B}"/>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1096525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9" name="Rectangle 48">
            <a:extLst>
              <a:ext uri="{FF2B5EF4-FFF2-40B4-BE49-F238E27FC236}">
                <a16:creationId xmlns:a16="http://schemas.microsoft.com/office/drawing/2014/main" id="{318B7734-2772-4C9A-BD61-B27A99E74C14}"/>
              </a:ext>
            </a:extLst>
          </p:cNvPr>
          <p:cNvSpPr/>
          <p:nvPr userDrawn="1"/>
        </p:nvSpPr>
        <p:spPr>
          <a:xfrm>
            <a:off x="-3560" y="18540"/>
            <a:ext cx="12192000" cy="68394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429000"/>
            <a:ext cx="12192000" cy="3429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1" name="Straight Connector 10">
            <a:extLst>
              <a:ext uri="{FF2B5EF4-FFF2-40B4-BE49-F238E27FC236}">
                <a16:creationId xmlns:a16="http://schemas.microsoft.com/office/drawing/2014/main" id="{137A0267-8AC8-4915-9542-1B14DD87BB22}"/>
              </a:ext>
            </a:extLst>
          </p:cNvPr>
          <p:cNvCxnSpPr/>
          <p:nvPr userDrawn="1"/>
        </p:nvCxnSpPr>
        <p:spPr>
          <a:xfrm>
            <a:off x="1743456" y="3429000"/>
            <a:ext cx="870508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711126"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711127"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3542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8" name="Oval 7">
            <a:extLst>
              <a:ext uri="{FF2B5EF4-FFF2-40B4-BE49-F238E27FC236}">
                <a16:creationId xmlns:a16="http://schemas.microsoft.com/office/drawing/2014/main" id="{CD691C53-AE3E-4F20-95DD-9685FED4F5A1}"/>
              </a:ext>
            </a:extLst>
          </p:cNvPr>
          <p:cNvSpPr/>
          <p:nvPr userDrawn="1"/>
        </p:nvSpPr>
        <p:spPr>
          <a:xfrm>
            <a:off x="1053452"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C2CDE282-1A6F-4DBA-865E-1B11BA3ABC55}"/>
              </a:ext>
            </a:extLst>
          </p:cNvPr>
          <p:cNvSpPr/>
          <p:nvPr userDrawn="1"/>
        </p:nvSpPr>
        <p:spPr>
          <a:xfrm>
            <a:off x="9803524"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Oval 17">
            <a:extLst>
              <a:ext uri="{FF2B5EF4-FFF2-40B4-BE49-F238E27FC236}">
                <a16:creationId xmlns:a16="http://schemas.microsoft.com/office/drawing/2014/main" id="{5EA74B15-692A-450D-B310-878022A27D88}"/>
              </a:ext>
            </a:extLst>
          </p:cNvPr>
          <p:cNvSpPr/>
          <p:nvPr userDrawn="1"/>
        </p:nvSpPr>
        <p:spPr>
          <a:xfrm>
            <a:off x="3240970"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Oval 19">
            <a:extLst>
              <a:ext uri="{FF2B5EF4-FFF2-40B4-BE49-F238E27FC236}">
                <a16:creationId xmlns:a16="http://schemas.microsoft.com/office/drawing/2014/main" id="{6CE791CF-B7E8-4D71-8684-B32E8C8F4301}"/>
              </a:ext>
            </a:extLst>
          </p:cNvPr>
          <p:cNvSpPr/>
          <p:nvPr userDrawn="1"/>
        </p:nvSpPr>
        <p:spPr>
          <a:xfrm>
            <a:off x="5428488"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4AD3D6DD-0953-43C9-8188-184BE5DA2793}"/>
              </a:ext>
            </a:extLst>
          </p:cNvPr>
          <p:cNvSpPr/>
          <p:nvPr userDrawn="1"/>
        </p:nvSpPr>
        <p:spPr>
          <a:xfrm>
            <a:off x="7616006" y="2763480"/>
            <a:ext cx="1335024" cy="1335024"/>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Text Placeholder 2">
            <a:extLst>
              <a:ext uri="{FF2B5EF4-FFF2-40B4-BE49-F238E27FC236}">
                <a16:creationId xmlns:a16="http://schemas.microsoft.com/office/drawing/2014/main" id="{27E8A912-57C4-484A-BC10-933FA672E854}"/>
              </a:ext>
            </a:extLst>
          </p:cNvPr>
          <p:cNvSpPr>
            <a:spLocks noGrp="1"/>
          </p:cNvSpPr>
          <p:nvPr>
            <p:ph type="body" idx="48" hasCustomPrompt="1"/>
          </p:nvPr>
        </p:nvSpPr>
        <p:spPr>
          <a:xfrm>
            <a:off x="9452932"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7" name="Text Placeholder 11">
            <a:extLst>
              <a:ext uri="{FF2B5EF4-FFF2-40B4-BE49-F238E27FC236}">
                <a16:creationId xmlns:a16="http://schemas.microsoft.com/office/drawing/2014/main" id="{B7A3AAFE-6461-4AE9-B70B-74CB089850AE}"/>
              </a:ext>
            </a:extLst>
          </p:cNvPr>
          <p:cNvSpPr>
            <a:spLocks noGrp="1"/>
          </p:cNvSpPr>
          <p:nvPr>
            <p:ph type="body" sz="quarter" idx="49"/>
          </p:nvPr>
        </p:nvSpPr>
        <p:spPr>
          <a:xfrm>
            <a:off x="9452933"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8" name="Text Placeholder 2">
            <a:extLst>
              <a:ext uri="{FF2B5EF4-FFF2-40B4-BE49-F238E27FC236}">
                <a16:creationId xmlns:a16="http://schemas.microsoft.com/office/drawing/2014/main" id="{B3255040-19AE-4D3C-B7EB-0DFF91543E37}"/>
              </a:ext>
            </a:extLst>
          </p:cNvPr>
          <p:cNvSpPr>
            <a:spLocks noGrp="1"/>
          </p:cNvSpPr>
          <p:nvPr>
            <p:ph type="body" idx="50" hasCustomPrompt="1"/>
          </p:nvPr>
        </p:nvSpPr>
        <p:spPr>
          <a:xfrm>
            <a:off x="2896577"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9" name="Text Placeholder 11">
            <a:extLst>
              <a:ext uri="{FF2B5EF4-FFF2-40B4-BE49-F238E27FC236}">
                <a16:creationId xmlns:a16="http://schemas.microsoft.com/office/drawing/2014/main" id="{FBE4D9BD-0351-4B91-B0BC-1DC3E5348A99}"/>
              </a:ext>
            </a:extLst>
          </p:cNvPr>
          <p:cNvSpPr>
            <a:spLocks noGrp="1"/>
          </p:cNvSpPr>
          <p:nvPr>
            <p:ph type="body" sz="quarter" idx="51"/>
          </p:nvPr>
        </p:nvSpPr>
        <p:spPr>
          <a:xfrm>
            <a:off x="2896578"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0" name="Text Placeholder 2">
            <a:extLst>
              <a:ext uri="{FF2B5EF4-FFF2-40B4-BE49-F238E27FC236}">
                <a16:creationId xmlns:a16="http://schemas.microsoft.com/office/drawing/2014/main" id="{98AB56CF-F4C5-4F54-9C81-C6AF325445C4}"/>
              </a:ext>
            </a:extLst>
          </p:cNvPr>
          <p:cNvSpPr>
            <a:spLocks noGrp="1"/>
          </p:cNvSpPr>
          <p:nvPr>
            <p:ph type="body" idx="52" hasCustomPrompt="1"/>
          </p:nvPr>
        </p:nvSpPr>
        <p:spPr>
          <a:xfrm>
            <a:off x="5082028"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1" name="Text Placeholder 11">
            <a:extLst>
              <a:ext uri="{FF2B5EF4-FFF2-40B4-BE49-F238E27FC236}">
                <a16:creationId xmlns:a16="http://schemas.microsoft.com/office/drawing/2014/main" id="{EDAADAFF-CDF8-4B5A-B4AF-07A1E3BDCFFD}"/>
              </a:ext>
            </a:extLst>
          </p:cNvPr>
          <p:cNvSpPr>
            <a:spLocks noGrp="1"/>
          </p:cNvSpPr>
          <p:nvPr>
            <p:ph type="body" sz="quarter" idx="53"/>
          </p:nvPr>
        </p:nvSpPr>
        <p:spPr>
          <a:xfrm>
            <a:off x="5082029"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2" name="Text Placeholder 2">
            <a:extLst>
              <a:ext uri="{FF2B5EF4-FFF2-40B4-BE49-F238E27FC236}">
                <a16:creationId xmlns:a16="http://schemas.microsoft.com/office/drawing/2014/main" id="{455E4403-2A75-455B-8AB8-D9D2DEE6B4B8}"/>
              </a:ext>
            </a:extLst>
          </p:cNvPr>
          <p:cNvSpPr>
            <a:spLocks noGrp="1"/>
          </p:cNvSpPr>
          <p:nvPr>
            <p:ph type="body" idx="54" hasCustomPrompt="1"/>
          </p:nvPr>
        </p:nvSpPr>
        <p:spPr>
          <a:xfrm>
            <a:off x="7267480" y="4231099"/>
            <a:ext cx="2020824" cy="334918"/>
          </a:xfrm>
        </p:spPr>
        <p:txBody>
          <a:bodyPr lIns="0" tIns="0" rIns="0" bIns="0" anchor="b">
            <a:normAutofit/>
          </a:bodyPr>
          <a:lstStyle>
            <a:lvl1pPr marL="0" indent="0" algn="ctr">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3" name="Text Placeholder 11">
            <a:extLst>
              <a:ext uri="{FF2B5EF4-FFF2-40B4-BE49-F238E27FC236}">
                <a16:creationId xmlns:a16="http://schemas.microsoft.com/office/drawing/2014/main" id="{72A71372-85B1-4BE9-AFC9-78A34420C192}"/>
              </a:ext>
            </a:extLst>
          </p:cNvPr>
          <p:cNvSpPr>
            <a:spLocks noGrp="1"/>
          </p:cNvSpPr>
          <p:nvPr>
            <p:ph type="body" sz="quarter" idx="55"/>
          </p:nvPr>
        </p:nvSpPr>
        <p:spPr>
          <a:xfrm>
            <a:off x="7267481" y="4664315"/>
            <a:ext cx="2020824" cy="1178559"/>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9" name="Text Placeholder 2">
            <a:extLst>
              <a:ext uri="{FF2B5EF4-FFF2-40B4-BE49-F238E27FC236}">
                <a16:creationId xmlns:a16="http://schemas.microsoft.com/office/drawing/2014/main" id="{450A7337-3C0A-4855-BC87-AA251494827A}"/>
              </a:ext>
            </a:extLst>
          </p:cNvPr>
          <p:cNvSpPr>
            <a:spLocks noGrp="1"/>
          </p:cNvSpPr>
          <p:nvPr>
            <p:ph type="body" idx="56" hasCustomPrompt="1"/>
          </p:nvPr>
        </p:nvSpPr>
        <p:spPr>
          <a:xfrm>
            <a:off x="1053452" y="3074289"/>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20XX</a:t>
            </a:r>
          </a:p>
        </p:txBody>
      </p:sp>
      <p:sp>
        <p:nvSpPr>
          <p:cNvPr id="40" name="Text Placeholder 2">
            <a:extLst>
              <a:ext uri="{FF2B5EF4-FFF2-40B4-BE49-F238E27FC236}">
                <a16:creationId xmlns:a16="http://schemas.microsoft.com/office/drawing/2014/main" id="{D7169E62-2B9B-4CF2-B2E2-3FD55EEEFF87}"/>
              </a:ext>
            </a:extLst>
          </p:cNvPr>
          <p:cNvSpPr>
            <a:spLocks noGrp="1"/>
          </p:cNvSpPr>
          <p:nvPr>
            <p:ph type="body" idx="57" hasCustomPrompt="1"/>
          </p:nvPr>
        </p:nvSpPr>
        <p:spPr>
          <a:xfrm>
            <a:off x="1053452" y="3471539"/>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1" name="Text Placeholder 2">
            <a:extLst>
              <a:ext uri="{FF2B5EF4-FFF2-40B4-BE49-F238E27FC236}">
                <a16:creationId xmlns:a16="http://schemas.microsoft.com/office/drawing/2014/main" id="{AC0575D2-AA1D-44C6-9FB3-21ADF8988B54}"/>
              </a:ext>
            </a:extLst>
          </p:cNvPr>
          <p:cNvSpPr>
            <a:spLocks noGrp="1"/>
          </p:cNvSpPr>
          <p:nvPr>
            <p:ph type="body" idx="58" hasCustomPrompt="1"/>
          </p:nvPr>
        </p:nvSpPr>
        <p:spPr>
          <a:xfrm>
            <a:off x="3240970" y="3068944"/>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20XX</a:t>
            </a:r>
          </a:p>
        </p:txBody>
      </p:sp>
      <p:sp>
        <p:nvSpPr>
          <p:cNvPr id="42" name="Text Placeholder 2">
            <a:extLst>
              <a:ext uri="{FF2B5EF4-FFF2-40B4-BE49-F238E27FC236}">
                <a16:creationId xmlns:a16="http://schemas.microsoft.com/office/drawing/2014/main" id="{2BBDBCDC-6887-4C68-B9B1-5692A081F030}"/>
              </a:ext>
            </a:extLst>
          </p:cNvPr>
          <p:cNvSpPr>
            <a:spLocks noGrp="1"/>
          </p:cNvSpPr>
          <p:nvPr>
            <p:ph type="body" idx="59" hasCustomPrompt="1"/>
          </p:nvPr>
        </p:nvSpPr>
        <p:spPr>
          <a:xfrm>
            <a:off x="3240970" y="3466194"/>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3" name="Text Placeholder 2">
            <a:extLst>
              <a:ext uri="{FF2B5EF4-FFF2-40B4-BE49-F238E27FC236}">
                <a16:creationId xmlns:a16="http://schemas.microsoft.com/office/drawing/2014/main" id="{6ABCAEE9-21FE-4449-83EB-FBEC4248EE5E}"/>
              </a:ext>
            </a:extLst>
          </p:cNvPr>
          <p:cNvSpPr>
            <a:spLocks noGrp="1"/>
          </p:cNvSpPr>
          <p:nvPr>
            <p:ph type="body" idx="60" hasCustomPrompt="1"/>
          </p:nvPr>
        </p:nvSpPr>
        <p:spPr>
          <a:xfrm>
            <a:off x="5428488" y="3077096"/>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20XX</a:t>
            </a:r>
          </a:p>
        </p:txBody>
      </p:sp>
      <p:sp>
        <p:nvSpPr>
          <p:cNvPr id="44" name="Text Placeholder 2">
            <a:extLst>
              <a:ext uri="{FF2B5EF4-FFF2-40B4-BE49-F238E27FC236}">
                <a16:creationId xmlns:a16="http://schemas.microsoft.com/office/drawing/2014/main" id="{95136500-0830-4515-8356-C6B23041E5C7}"/>
              </a:ext>
            </a:extLst>
          </p:cNvPr>
          <p:cNvSpPr>
            <a:spLocks noGrp="1"/>
          </p:cNvSpPr>
          <p:nvPr>
            <p:ph type="body" idx="61" hasCustomPrompt="1"/>
          </p:nvPr>
        </p:nvSpPr>
        <p:spPr>
          <a:xfrm>
            <a:off x="5428488" y="3474346"/>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5" name="Text Placeholder 2">
            <a:extLst>
              <a:ext uri="{FF2B5EF4-FFF2-40B4-BE49-F238E27FC236}">
                <a16:creationId xmlns:a16="http://schemas.microsoft.com/office/drawing/2014/main" id="{CBD503F2-AFE4-4764-8A65-FCC3DF905012}"/>
              </a:ext>
            </a:extLst>
          </p:cNvPr>
          <p:cNvSpPr>
            <a:spLocks noGrp="1"/>
          </p:cNvSpPr>
          <p:nvPr>
            <p:ph type="body" idx="62" hasCustomPrompt="1"/>
          </p:nvPr>
        </p:nvSpPr>
        <p:spPr>
          <a:xfrm>
            <a:off x="7616006" y="3082825"/>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20XX</a:t>
            </a:r>
          </a:p>
        </p:txBody>
      </p:sp>
      <p:sp>
        <p:nvSpPr>
          <p:cNvPr id="46" name="Text Placeholder 2">
            <a:extLst>
              <a:ext uri="{FF2B5EF4-FFF2-40B4-BE49-F238E27FC236}">
                <a16:creationId xmlns:a16="http://schemas.microsoft.com/office/drawing/2014/main" id="{7DC0A657-989F-4B29-8E27-DDC81B0140EE}"/>
              </a:ext>
            </a:extLst>
          </p:cNvPr>
          <p:cNvSpPr>
            <a:spLocks noGrp="1"/>
          </p:cNvSpPr>
          <p:nvPr>
            <p:ph type="body" idx="63" hasCustomPrompt="1"/>
          </p:nvPr>
        </p:nvSpPr>
        <p:spPr>
          <a:xfrm>
            <a:off x="7616006" y="3480075"/>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7" name="Text Placeholder 2">
            <a:extLst>
              <a:ext uri="{FF2B5EF4-FFF2-40B4-BE49-F238E27FC236}">
                <a16:creationId xmlns:a16="http://schemas.microsoft.com/office/drawing/2014/main" id="{8437BAC6-4C02-46D8-AB5C-54416FDC4E11}"/>
              </a:ext>
            </a:extLst>
          </p:cNvPr>
          <p:cNvSpPr>
            <a:spLocks noGrp="1"/>
          </p:cNvSpPr>
          <p:nvPr>
            <p:ph type="body" idx="64" hasCustomPrompt="1"/>
          </p:nvPr>
        </p:nvSpPr>
        <p:spPr>
          <a:xfrm>
            <a:off x="9803524" y="3079749"/>
            <a:ext cx="1335024" cy="462656"/>
          </a:xfrm>
        </p:spPr>
        <p:txBody>
          <a:bodyPr lIns="0" tIns="0" rIns="0" bIns="0" anchor="b">
            <a:normAutofit/>
          </a:bodyPr>
          <a:lstStyle>
            <a:lvl1pPr marL="0" indent="0" algn="ctr">
              <a:buNone/>
              <a:defRPr sz="29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20XX</a:t>
            </a:r>
          </a:p>
        </p:txBody>
      </p:sp>
      <p:sp>
        <p:nvSpPr>
          <p:cNvPr id="48" name="Text Placeholder 2">
            <a:extLst>
              <a:ext uri="{FF2B5EF4-FFF2-40B4-BE49-F238E27FC236}">
                <a16:creationId xmlns:a16="http://schemas.microsoft.com/office/drawing/2014/main" id="{E0840D65-23FD-4BDF-B966-5BF3BE32F620}"/>
              </a:ext>
            </a:extLst>
          </p:cNvPr>
          <p:cNvSpPr>
            <a:spLocks noGrp="1"/>
          </p:cNvSpPr>
          <p:nvPr>
            <p:ph type="body" idx="65" hasCustomPrompt="1"/>
          </p:nvPr>
        </p:nvSpPr>
        <p:spPr>
          <a:xfrm>
            <a:off x="9803524" y="3476999"/>
            <a:ext cx="1335024" cy="233857"/>
          </a:xfrm>
        </p:spPr>
        <p:txBody>
          <a:bodyPr lIns="0" tIns="0" rIns="0" bIns="0" anchor="t" anchorCtr="0">
            <a:normAutofit/>
          </a:bodyPr>
          <a:lstStyle>
            <a:lvl1pPr marL="0" indent="0" algn="ctr">
              <a:buNone/>
              <a:defRPr sz="1700" b="1">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50" name="Picture Placeholder 11">
            <a:extLst>
              <a:ext uri="{FF2B5EF4-FFF2-40B4-BE49-F238E27FC236}">
                <a16:creationId xmlns:a16="http://schemas.microsoft.com/office/drawing/2014/main" id="{DBB3EB4E-1DA2-4278-B918-D5B7EDBD9B35}"/>
              </a:ext>
            </a:extLst>
          </p:cNvPr>
          <p:cNvSpPr>
            <a:spLocks noGrp="1"/>
          </p:cNvSpPr>
          <p:nvPr>
            <p:ph type="pic" sz="quarter" idx="66"/>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1510719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Logo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1" name="Content Placeholder 10">
            <a:extLst>
              <a:ext uri="{FF2B5EF4-FFF2-40B4-BE49-F238E27FC236}">
                <a16:creationId xmlns:a16="http://schemas.microsoft.com/office/drawing/2014/main" id="{207BEA77-6F19-47A4-89B3-773557D35ADD}"/>
              </a:ext>
            </a:extLst>
          </p:cNvPr>
          <p:cNvSpPr>
            <a:spLocks noGrp="1"/>
          </p:cNvSpPr>
          <p:nvPr>
            <p:ph sz="quarter" idx="53"/>
          </p:nvPr>
        </p:nvSpPr>
        <p:spPr>
          <a:xfrm>
            <a:off x="839787" y="1943100"/>
            <a:ext cx="10512425" cy="3686334"/>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icture Placeholder 11">
            <a:extLst>
              <a:ext uri="{FF2B5EF4-FFF2-40B4-BE49-F238E27FC236}">
                <a16:creationId xmlns:a16="http://schemas.microsoft.com/office/drawing/2014/main" id="{429030D9-F540-4B24-AA27-17B8726068F1}"/>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4127674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154680"/>
            <a:ext cx="12192000" cy="370332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10515600" cy="588736"/>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4711049" y="4355957"/>
            <a:ext cx="2769902" cy="334918"/>
          </a:xfrm>
        </p:spPr>
        <p:txBody>
          <a:bodyPr lIns="0" tIns="0" rIns="0" bIns="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a16="http://schemas.microsoft.com/office/drawing/2014/main" id="{BED0DB43-ABA6-4E0E-BA64-F6DBD79467F6}"/>
              </a:ext>
            </a:extLst>
          </p:cNvPr>
          <p:cNvSpPr>
            <a:spLocks noGrp="1"/>
          </p:cNvSpPr>
          <p:nvPr>
            <p:ph type="body" sz="quarter" idx="53"/>
          </p:nvPr>
        </p:nvSpPr>
        <p:spPr>
          <a:xfrm>
            <a:off x="4711049" y="4736849"/>
            <a:ext cx="2769902" cy="214088"/>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8" name="Text Placeholder 11">
            <a:extLst>
              <a:ext uri="{FF2B5EF4-FFF2-40B4-BE49-F238E27FC236}">
                <a16:creationId xmlns:a16="http://schemas.microsoft.com/office/drawing/2014/main" id="{5294241C-27BC-4F81-86AC-BB6A1B6C317E}"/>
              </a:ext>
            </a:extLst>
          </p:cNvPr>
          <p:cNvSpPr>
            <a:spLocks noGrp="1"/>
          </p:cNvSpPr>
          <p:nvPr>
            <p:ph type="body" sz="quarter" idx="54"/>
          </p:nvPr>
        </p:nvSpPr>
        <p:spPr>
          <a:xfrm>
            <a:off x="4711049" y="5004864"/>
            <a:ext cx="2769902" cy="824020"/>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1" name="Picture Placeholder 10">
            <a:extLst>
              <a:ext uri="{FF2B5EF4-FFF2-40B4-BE49-F238E27FC236}">
                <a16:creationId xmlns:a16="http://schemas.microsoft.com/office/drawing/2014/main" id="{FA998E5C-D637-4A1F-9056-73766B04FE2B}"/>
              </a:ext>
            </a:extLst>
          </p:cNvPr>
          <p:cNvSpPr>
            <a:spLocks noGrp="1"/>
          </p:cNvSpPr>
          <p:nvPr>
            <p:ph type="pic" sz="quarter" idx="55"/>
          </p:nvPr>
        </p:nvSpPr>
        <p:spPr>
          <a:xfrm>
            <a:off x="5145170" y="2212908"/>
            <a:ext cx="1901952" cy="1901952"/>
          </a:xfrm>
          <a:prstGeom prst="ellipse">
            <a:avLst/>
          </a:prstGeom>
          <a:ln>
            <a:solidFill>
              <a:schemeClr val="bg2"/>
            </a:solidFill>
          </a:ln>
        </p:spPr>
        <p:txBody>
          <a:bodyPr anchor="ctr" anchorCtr="0">
            <a:normAutofit/>
          </a:bodyPr>
          <a:lstStyle>
            <a:lvl1pPr marL="0" indent="0" algn="ctr">
              <a:buNone/>
              <a:defRPr sz="1400"/>
            </a:lvl1pPr>
          </a:lstStyle>
          <a:p>
            <a:r>
              <a:rPr lang="en-US" noProof="0" dirty="0"/>
              <a:t>Click icon to add picture</a:t>
            </a:r>
          </a:p>
        </p:txBody>
      </p:sp>
      <p:sp>
        <p:nvSpPr>
          <p:cNvPr id="25" name="Text Placeholder 2">
            <a:extLst>
              <a:ext uri="{FF2B5EF4-FFF2-40B4-BE49-F238E27FC236}">
                <a16:creationId xmlns:a16="http://schemas.microsoft.com/office/drawing/2014/main" id="{F89779B3-74BD-410E-8DCD-302D161A4673}"/>
              </a:ext>
            </a:extLst>
          </p:cNvPr>
          <p:cNvSpPr>
            <a:spLocks noGrp="1"/>
          </p:cNvSpPr>
          <p:nvPr>
            <p:ph type="body" idx="56" hasCustomPrompt="1"/>
          </p:nvPr>
        </p:nvSpPr>
        <p:spPr>
          <a:xfrm>
            <a:off x="8147243" y="4357953"/>
            <a:ext cx="2769902" cy="334918"/>
          </a:xfrm>
        </p:spPr>
        <p:txBody>
          <a:bodyPr lIns="0" tIns="0" rIns="0" bIns="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6" name="Text Placeholder 11">
            <a:extLst>
              <a:ext uri="{FF2B5EF4-FFF2-40B4-BE49-F238E27FC236}">
                <a16:creationId xmlns:a16="http://schemas.microsoft.com/office/drawing/2014/main" id="{B367781E-9C82-4788-A807-0111EF793B63}"/>
              </a:ext>
            </a:extLst>
          </p:cNvPr>
          <p:cNvSpPr>
            <a:spLocks noGrp="1"/>
          </p:cNvSpPr>
          <p:nvPr>
            <p:ph type="body" sz="quarter" idx="57"/>
          </p:nvPr>
        </p:nvSpPr>
        <p:spPr>
          <a:xfrm>
            <a:off x="8147243" y="4738845"/>
            <a:ext cx="2769902" cy="214088"/>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9" name="Text Placeholder 11">
            <a:extLst>
              <a:ext uri="{FF2B5EF4-FFF2-40B4-BE49-F238E27FC236}">
                <a16:creationId xmlns:a16="http://schemas.microsoft.com/office/drawing/2014/main" id="{C5484CD3-57F0-46B6-96E6-54BDB7A030D4}"/>
              </a:ext>
            </a:extLst>
          </p:cNvPr>
          <p:cNvSpPr>
            <a:spLocks noGrp="1"/>
          </p:cNvSpPr>
          <p:nvPr>
            <p:ph type="body" sz="quarter" idx="58"/>
          </p:nvPr>
        </p:nvSpPr>
        <p:spPr>
          <a:xfrm>
            <a:off x="8147243" y="5006860"/>
            <a:ext cx="2769902" cy="824020"/>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0" name="Picture Placeholder 10">
            <a:extLst>
              <a:ext uri="{FF2B5EF4-FFF2-40B4-BE49-F238E27FC236}">
                <a16:creationId xmlns:a16="http://schemas.microsoft.com/office/drawing/2014/main" id="{383DFDF4-9A8E-4653-9207-FC82A7B603A9}"/>
              </a:ext>
            </a:extLst>
          </p:cNvPr>
          <p:cNvSpPr>
            <a:spLocks noGrp="1"/>
          </p:cNvSpPr>
          <p:nvPr>
            <p:ph type="pic" sz="quarter" idx="59"/>
          </p:nvPr>
        </p:nvSpPr>
        <p:spPr>
          <a:xfrm>
            <a:off x="8580060" y="2212908"/>
            <a:ext cx="1901952" cy="1901952"/>
          </a:xfrm>
          <a:prstGeom prst="ellipse">
            <a:avLst/>
          </a:prstGeom>
          <a:ln>
            <a:solidFill>
              <a:schemeClr val="bg2"/>
            </a:solidFill>
          </a:ln>
        </p:spPr>
        <p:txBody>
          <a:bodyPr anchor="ctr" anchorCtr="0">
            <a:normAutofit/>
          </a:bodyPr>
          <a:lstStyle>
            <a:lvl1pPr marL="0" indent="0" algn="ctr">
              <a:buNone/>
              <a:defRPr sz="1400"/>
            </a:lvl1pPr>
          </a:lstStyle>
          <a:p>
            <a:r>
              <a:rPr lang="en-US" noProof="0" dirty="0"/>
              <a:t>Click icon to add picture</a:t>
            </a:r>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1272438" y="4372425"/>
            <a:ext cx="2769902" cy="334918"/>
          </a:xfrm>
        </p:spPr>
        <p:txBody>
          <a:bodyPr lIns="0" tIns="0" rIns="0" bIns="0" anchor="b">
            <a:normAutofit/>
          </a:bodyPr>
          <a:lstStyle>
            <a:lvl1pPr marL="0" indent="0" algn="ctr">
              <a:buFont typeface="Arial" panose="020B0604020202020204" pitchFamily="34" charse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1272438" y="4753317"/>
            <a:ext cx="2769902" cy="214088"/>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1">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3" name="Text Placeholder 11">
            <a:extLst>
              <a:ext uri="{FF2B5EF4-FFF2-40B4-BE49-F238E27FC236}">
                <a16:creationId xmlns:a16="http://schemas.microsoft.com/office/drawing/2014/main" id="{A582499F-142E-436A-931B-C9E57565DF2F}"/>
              </a:ext>
            </a:extLst>
          </p:cNvPr>
          <p:cNvSpPr>
            <a:spLocks noGrp="1"/>
          </p:cNvSpPr>
          <p:nvPr>
            <p:ph type="body" sz="quarter" idx="62"/>
          </p:nvPr>
        </p:nvSpPr>
        <p:spPr>
          <a:xfrm>
            <a:off x="1272438" y="5021332"/>
            <a:ext cx="2769902" cy="824020"/>
          </a:xfrm>
        </p:spPr>
        <p:txBody>
          <a:bodyPr lIns="0" tIns="0" rIns="0" bIns="0">
            <a:normAutofit/>
          </a:bodyPr>
          <a:lstStyle>
            <a:lvl1pPr marL="0" indent="0" algn="ctr">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710279" y="2212908"/>
            <a:ext cx="1901952" cy="1901952"/>
          </a:xfrm>
          <a:prstGeom prst="ellipse">
            <a:avLst/>
          </a:prstGeom>
          <a:ln>
            <a:solidFill>
              <a:schemeClr val="bg2"/>
            </a:solidFill>
          </a:ln>
        </p:spPr>
        <p:txBody>
          <a:bodyPr anchor="ctr" anchorCtr="0">
            <a:normAutofit/>
          </a:bodyPr>
          <a:lstStyle>
            <a:lvl1pPr marL="0" indent="0" algn="ctr">
              <a:buNone/>
              <a:defRPr sz="1400"/>
            </a:lvl1pPr>
          </a:lstStyle>
          <a:p>
            <a:r>
              <a:rPr lang="en-US" noProof="0" dirty="0"/>
              <a:t>Click icon to add picture</a:t>
            </a:r>
          </a:p>
        </p:txBody>
      </p:sp>
      <p:sp>
        <p:nvSpPr>
          <p:cNvPr id="36" name="Picture Placeholder 11">
            <a:extLst>
              <a:ext uri="{FF2B5EF4-FFF2-40B4-BE49-F238E27FC236}">
                <a16:creationId xmlns:a16="http://schemas.microsoft.com/office/drawing/2014/main" id="{6CAD31EE-07E0-48DC-8A30-3C3AC6285B2A}"/>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4034942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0" name="Rectangle 79">
            <a:extLst>
              <a:ext uri="{FF2B5EF4-FFF2-40B4-BE49-F238E27FC236}">
                <a16:creationId xmlns:a16="http://schemas.microsoft.com/office/drawing/2014/main" id="{067B149A-3C8A-48D5-A7CF-D900619C493B}"/>
              </a:ext>
            </a:extLst>
          </p:cNvPr>
          <p:cNvSpPr/>
          <p:nvPr userDrawn="1"/>
        </p:nvSpPr>
        <p:spPr>
          <a:xfrm>
            <a:off x="0" y="4749"/>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368296"/>
            <a:ext cx="12192000" cy="448970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10515600" cy="552848"/>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2534173" y="3053492"/>
            <a:ext cx="1908000" cy="591259"/>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2534173" y="369072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207008" y="2841244"/>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noProof="0" dirty="0"/>
              <a:t>Click icon to add picture</a:t>
            </a:r>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6072016" y="3053492"/>
            <a:ext cx="1908000" cy="591259"/>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6072016" y="369072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6" name="Picture Placeholder 10">
            <a:extLst>
              <a:ext uri="{FF2B5EF4-FFF2-40B4-BE49-F238E27FC236}">
                <a16:creationId xmlns:a16="http://schemas.microsoft.com/office/drawing/2014/main" id="{C3CA770E-AF5C-412A-8286-39C2516C33FB}"/>
              </a:ext>
            </a:extLst>
          </p:cNvPr>
          <p:cNvSpPr>
            <a:spLocks noGrp="1"/>
          </p:cNvSpPr>
          <p:nvPr>
            <p:ph type="pic" sz="quarter" idx="73"/>
          </p:nvPr>
        </p:nvSpPr>
        <p:spPr>
          <a:xfrm>
            <a:off x="4744851" y="2841244"/>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noProof="0" dirty="0"/>
              <a:t>Click icon to add picture</a:t>
            </a:r>
          </a:p>
        </p:txBody>
      </p:sp>
      <p:sp>
        <p:nvSpPr>
          <p:cNvPr id="50" name="Text Placeholder 2">
            <a:extLst>
              <a:ext uri="{FF2B5EF4-FFF2-40B4-BE49-F238E27FC236}">
                <a16:creationId xmlns:a16="http://schemas.microsoft.com/office/drawing/2014/main" id="{42536D59-8909-4D52-8F15-FBD7DDF9B649}"/>
              </a:ext>
            </a:extLst>
          </p:cNvPr>
          <p:cNvSpPr>
            <a:spLocks noGrp="1"/>
          </p:cNvSpPr>
          <p:nvPr>
            <p:ph type="body" idx="74" hasCustomPrompt="1"/>
          </p:nvPr>
        </p:nvSpPr>
        <p:spPr>
          <a:xfrm>
            <a:off x="9516223" y="3053492"/>
            <a:ext cx="1908000" cy="591259"/>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2222413B-A6E3-48FA-8BD0-7B34247C7881}"/>
              </a:ext>
            </a:extLst>
          </p:cNvPr>
          <p:cNvSpPr>
            <a:spLocks noGrp="1"/>
          </p:cNvSpPr>
          <p:nvPr>
            <p:ph type="body" sz="quarter" idx="75"/>
          </p:nvPr>
        </p:nvSpPr>
        <p:spPr>
          <a:xfrm>
            <a:off x="9516223" y="369072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52" name="Picture Placeholder 10">
            <a:extLst>
              <a:ext uri="{FF2B5EF4-FFF2-40B4-BE49-F238E27FC236}">
                <a16:creationId xmlns:a16="http://schemas.microsoft.com/office/drawing/2014/main" id="{6F69DD81-BD33-4878-BE6B-E6252B0E4610}"/>
              </a:ext>
            </a:extLst>
          </p:cNvPr>
          <p:cNvSpPr>
            <a:spLocks noGrp="1"/>
          </p:cNvSpPr>
          <p:nvPr>
            <p:ph type="pic" sz="quarter" idx="76"/>
          </p:nvPr>
        </p:nvSpPr>
        <p:spPr>
          <a:xfrm>
            <a:off x="8189058" y="2841244"/>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noProof="0" dirty="0"/>
              <a:t>Click icon to add picture</a:t>
            </a:r>
          </a:p>
        </p:txBody>
      </p:sp>
      <p:sp>
        <p:nvSpPr>
          <p:cNvPr id="71" name="Text Placeholder 2">
            <a:extLst>
              <a:ext uri="{FF2B5EF4-FFF2-40B4-BE49-F238E27FC236}">
                <a16:creationId xmlns:a16="http://schemas.microsoft.com/office/drawing/2014/main" id="{F7F53399-AF88-4B19-8C26-1A63E023245D}"/>
              </a:ext>
            </a:extLst>
          </p:cNvPr>
          <p:cNvSpPr>
            <a:spLocks noGrp="1"/>
          </p:cNvSpPr>
          <p:nvPr>
            <p:ph type="body" idx="77" hasCustomPrompt="1"/>
          </p:nvPr>
        </p:nvSpPr>
        <p:spPr>
          <a:xfrm>
            <a:off x="2534173" y="4675444"/>
            <a:ext cx="1908000" cy="612438"/>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72" name="Text Placeholder 11">
            <a:extLst>
              <a:ext uri="{FF2B5EF4-FFF2-40B4-BE49-F238E27FC236}">
                <a16:creationId xmlns:a16="http://schemas.microsoft.com/office/drawing/2014/main" id="{CCEF4D60-F822-4C96-86FD-DE22EF496C76}"/>
              </a:ext>
            </a:extLst>
          </p:cNvPr>
          <p:cNvSpPr>
            <a:spLocks noGrp="1"/>
          </p:cNvSpPr>
          <p:nvPr>
            <p:ph type="body" sz="quarter" idx="78"/>
          </p:nvPr>
        </p:nvSpPr>
        <p:spPr>
          <a:xfrm>
            <a:off x="2534173" y="533385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73" name="Picture Placeholder 10">
            <a:extLst>
              <a:ext uri="{FF2B5EF4-FFF2-40B4-BE49-F238E27FC236}">
                <a16:creationId xmlns:a16="http://schemas.microsoft.com/office/drawing/2014/main" id="{B4A9AE49-2C61-49A9-BBAB-B10B7982EF05}"/>
              </a:ext>
            </a:extLst>
          </p:cNvPr>
          <p:cNvSpPr>
            <a:spLocks noGrp="1"/>
          </p:cNvSpPr>
          <p:nvPr>
            <p:ph type="pic" sz="quarter" idx="79"/>
          </p:nvPr>
        </p:nvSpPr>
        <p:spPr>
          <a:xfrm>
            <a:off x="1207008" y="4484375"/>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noProof="0" dirty="0"/>
              <a:t>Click icon to add picture</a:t>
            </a:r>
          </a:p>
        </p:txBody>
      </p:sp>
      <p:sp>
        <p:nvSpPr>
          <p:cNvPr id="74" name="Text Placeholder 2">
            <a:extLst>
              <a:ext uri="{FF2B5EF4-FFF2-40B4-BE49-F238E27FC236}">
                <a16:creationId xmlns:a16="http://schemas.microsoft.com/office/drawing/2014/main" id="{59FC5F10-BCA0-4110-AEDF-4A9729F7FDF3}"/>
              </a:ext>
            </a:extLst>
          </p:cNvPr>
          <p:cNvSpPr>
            <a:spLocks noGrp="1"/>
          </p:cNvSpPr>
          <p:nvPr>
            <p:ph type="body" idx="80" hasCustomPrompt="1"/>
          </p:nvPr>
        </p:nvSpPr>
        <p:spPr>
          <a:xfrm>
            <a:off x="6072016" y="4675444"/>
            <a:ext cx="1908000" cy="612438"/>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75" name="Text Placeholder 11">
            <a:extLst>
              <a:ext uri="{FF2B5EF4-FFF2-40B4-BE49-F238E27FC236}">
                <a16:creationId xmlns:a16="http://schemas.microsoft.com/office/drawing/2014/main" id="{D74DE44D-21EB-4B7D-A729-0564A65C12D5}"/>
              </a:ext>
            </a:extLst>
          </p:cNvPr>
          <p:cNvSpPr>
            <a:spLocks noGrp="1"/>
          </p:cNvSpPr>
          <p:nvPr>
            <p:ph type="body" sz="quarter" idx="81"/>
          </p:nvPr>
        </p:nvSpPr>
        <p:spPr>
          <a:xfrm>
            <a:off x="6072016" y="533385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76" name="Picture Placeholder 10">
            <a:extLst>
              <a:ext uri="{FF2B5EF4-FFF2-40B4-BE49-F238E27FC236}">
                <a16:creationId xmlns:a16="http://schemas.microsoft.com/office/drawing/2014/main" id="{9F70A0CC-AF4B-47BB-A8FA-067E7844751E}"/>
              </a:ext>
            </a:extLst>
          </p:cNvPr>
          <p:cNvSpPr>
            <a:spLocks noGrp="1"/>
          </p:cNvSpPr>
          <p:nvPr>
            <p:ph type="pic" sz="quarter" idx="82"/>
          </p:nvPr>
        </p:nvSpPr>
        <p:spPr>
          <a:xfrm>
            <a:off x="4744851" y="4484375"/>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noProof="0" dirty="0"/>
              <a:t>Click icon to add picture</a:t>
            </a:r>
          </a:p>
        </p:txBody>
      </p:sp>
      <p:sp>
        <p:nvSpPr>
          <p:cNvPr id="77" name="Text Placeholder 2">
            <a:extLst>
              <a:ext uri="{FF2B5EF4-FFF2-40B4-BE49-F238E27FC236}">
                <a16:creationId xmlns:a16="http://schemas.microsoft.com/office/drawing/2014/main" id="{9F607D0D-855E-4436-857B-20E66E881082}"/>
              </a:ext>
            </a:extLst>
          </p:cNvPr>
          <p:cNvSpPr>
            <a:spLocks noGrp="1"/>
          </p:cNvSpPr>
          <p:nvPr>
            <p:ph type="body" idx="83" hasCustomPrompt="1"/>
          </p:nvPr>
        </p:nvSpPr>
        <p:spPr>
          <a:xfrm>
            <a:off x="9516223" y="4675444"/>
            <a:ext cx="1908000" cy="612438"/>
          </a:xfrm>
        </p:spPr>
        <p:txBody>
          <a:bodyPr lIns="0" tIns="0" rIns="0" bIns="0" anchor="b">
            <a:normAutofit/>
          </a:bodyPr>
          <a:lstStyle>
            <a:lvl1pPr marL="0" indent="0" algn="l">
              <a:buFont typeface="Arial" panose="020B0604020202020204" pitchFamily="34" charse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78" name="Text Placeholder 11">
            <a:extLst>
              <a:ext uri="{FF2B5EF4-FFF2-40B4-BE49-F238E27FC236}">
                <a16:creationId xmlns:a16="http://schemas.microsoft.com/office/drawing/2014/main" id="{10099025-C128-45B2-90F6-5ABA8380C6C8}"/>
              </a:ext>
            </a:extLst>
          </p:cNvPr>
          <p:cNvSpPr>
            <a:spLocks noGrp="1"/>
          </p:cNvSpPr>
          <p:nvPr>
            <p:ph type="body" sz="quarter" idx="84"/>
          </p:nvPr>
        </p:nvSpPr>
        <p:spPr>
          <a:xfrm>
            <a:off x="9516223" y="533385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79" name="Picture Placeholder 10">
            <a:extLst>
              <a:ext uri="{FF2B5EF4-FFF2-40B4-BE49-F238E27FC236}">
                <a16:creationId xmlns:a16="http://schemas.microsoft.com/office/drawing/2014/main" id="{019F774E-7063-44F5-AE2D-146FCBD9B4C4}"/>
              </a:ext>
            </a:extLst>
          </p:cNvPr>
          <p:cNvSpPr>
            <a:spLocks noGrp="1"/>
          </p:cNvSpPr>
          <p:nvPr>
            <p:ph type="pic" sz="quarter" idx="85"/>
          </p:nvPr>
        </p:nvSpPr>
        <p:spPr>
          <a:xfrm>
            <a:off x="8189058" y="4484375"/>
            <a:ext cx="1179576" cy="1179576"/>
          </a:xfrm>
          <a:prstGeom prst="ellipse">
            <a:avLst/>
          </a:prstGeom>
          <a:ln>
            <a:solidFill>
              <a:schemeClr val="tx2"/>
            </a:solidFill>
          </a:ln>
        </p:spPr>
        <p:txBody>
          <a:bodyPr anchor="ctr" anchorCtr="0">
            <a:normAutofit/>
          </a:bodyPr>
          <a:lstStyle>
            <a:lvl1pPr marL="0" indent="0" algn="ctr">
              <a:buNone/>
              <a:defRPr sz="1400">
                <a:solidFill>
                  <a:schemeClr val="bg1"/>
                </a:solidFill>
              </a:defRPr>
            </a:lvl1pPr>
          </a:lstStyle>
          <a:p>
            <a:r>
              <a:rPr lang="en-US" noProof="0" dirty="0"/>
              <a:t>Click icon to add picture</a:t>
            </a:r>
          </a:p>
        </p:txBody>
      </p:sp>
      <p:sp>
        <p:nvSpPr>
          <p:cNvPr id="81" name="Picture Placeholder 11">
            <a:extLst>
              <a:ext uri="{FF2B5EF4-FFF2-40B4-BE49-F238E27FC236}">
                <a16:creationId xmlns:a16="http://schemas.microsoft.com/office/drawing/2014/main" id="{FA89EF75-E798-40D3-897E-2FAC5108B5A5}"/>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096906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7E2F25-E114-4A75-B5B3-F09D555DDFF8}"/>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509BEFEA-934B-49DB-9A67-071B716E9BCC}"/>
              </a:ext>
            </a:extLst>
          </p:cNvPr>
          <p:cNvSpPr/>
          <p:nvPr userDrawn="1"/>
        </p:nvSpPr>
        <p:spPr>
          <a:xfrm>
            <a:off x="6769608" y="0"/>
            <a:ext cx="542239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D86D2BD-969D-4473-8460-B0377486ABC0}"/>
              </a:ext>
            </a:extLst>
          </p:cNvPr>
          <p:cNvSpPr>
            <a:spLocks noGrp="1"/>
          </p:cNvSpPr>
          <p:nvPr>
            <p:ph type="title" hasCustomPrompt="1"/>
          </p:nvPr>
        </p:nvSpPr>
        <p:spPr>
          <a:xfrm>
            <a:off x="7235826" y="3924940"/>
            <a:ext cx="4116387" cy="1740445"/>
          </a:xfrm>
        </p:spPr>
        <p:txBody>
          <a:bodyPr lIns="0" tIns="0" rIns="0" bIns="0" anchor="b" anchorCtr="0">
            <a:noAutofit/>
          </a:bodyPr>
          <a:lstStyle>
            <a:lvl1pPr algn="r">
              <a:defRPr sz="5500" b="1"/>
            </a:lvl1pPr>
          </a:lstStyle>
          <a:p>
            <a:r>
              <a:rPr lang="en-US" noProof="0"/>
              <a:t>Presentation Title</a:t>
            </a:r>
          </a:p>
        </p:txBody>
      </p:sp>
      <p:sp>
        <p:nvSpPr>
          <p:cNvPr id="10" name="Picture Placeholder 11">
            <a:extLst>
              <a:ext uri="{FF2B5EF4-FFF2-40B4-BE49-F238E27FC236}">
                <a16:creationId xmlns:a16="http://schemas.microsoft.com/office/drawing/2014/main" id="{2B65509E-400D-48FF-845C-D88E53CDAF9C}"/>
              </a:ext>
            </a:extLst>
          </p:cNvPr>
          <p:cNvSpPr>
            <a:spLocks noGrp="1"/>
          </p:cNvSpPr>
          <p:nvPr>
            <p:ph type="pic" sz="quarter" idx="13"/>
          </p:nvPr>
        </p:nvSpPr>
        <p:spPr>
          <a:xfrm>
            <a:off x="8965413" y="851603"/>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
        <p:nvSpPr>
          <p:cNvPr id="11" name="Subtitle 2">
            <a:extLst>
              <a:ext uri="{FF2B5EF4-FFF2-40B4-BE49-F238E27FC236}">
                <a16:creationId xmlns:a16="http://schemas.microsoft.com/office/drawing/2014/main" id="{1124E491-FFE2-4D91-8211-BFEB67FC40B9}"/>
              </a:ext>
            </a:extLst>
          </p:cNvPr>
          <p:cNvSpPr>
            <a:spLocks noGrp="1"/>
          </p:cNvSpPr>
          <p:nvPr>
            <p:ph type="subTitle" idx="1" hasCustomPrompt="1"/>
          </p:nvPr>
        </p:nvSpPr>
        <p:spPr>
          <a:xfrm>
            <a:off x="7235826" y="5681266"/>
            <a:ext cx="4116387" cy="400081"/>
          </a:xfrm>
        </p:spPr>
        <p:txBody>
          <a:bodyPr lIns="0" tIns="0" rIns="0" bIns="0" anchor="b" anchorCtr="0">
            <a:normAutofit/>
          </a:bodyPr>
          <a:lstStyle>
            <a:lvl1pPr marL="0" indent="0" algn="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Here</a:t>
            </a:r>
          </a:p>
        </p:txBody>
      </p:sp>
    </p:spTree>
    <p:extLst>
      <p:ext uri="{BB962C8B-B14F-4D97-AF65-F5344CB8AC3E}">
        <p14:creationId xmlns:p14="http://schemas.microsoft.com/office/powerpoint/2010/main" val="3420951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3" name="Rectangle 42">
            <a:extLst>
              <a:ext uri="{FF2B5EF4-FFF2-40B4-BE49-F238E27FC236}">
                <a16:creationId xmlns:a16="http://schemas.microsoft.com/office/drawing/2014/main" id="{A4A87ED0-1555-4955-AB1F-016220F037D5}"/>
              </a:ext>
            </a:extLst>
          </p:cNvPr>
          <p:cNvSpPr/>
          <p:nvPr userDrawn="1"/>
        </p:nvSpPr>
        <p:spPr>
          <a:xfrm>
            <a:off x="0" y="-24971"/>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660904"/>
            <a:ext cx="12192000" cy="419709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5389917" y="3744378"/>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5389917" y="4070552"/>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7424934" y="3744378"/>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7424934" y="4070552"/>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50" name="Text Placeholder 2">
            <a:extLst>
              <a:ext uri="{FF2B5EF4-FFF2-40B4-BE49-F238E27FC236}">
                <a16:creationId xmlns:a16="http://schemas.microsoft.com/office/drawing/2014/main" id="{42536D59-8909-4D52-8F15-FBD7DDF9B649}"/>
              </a:ext>
            </a:extLst>
          </p:cNvPr>
          <p:cNvSpPr>
            <a:spLocks noGrp="1"/>
          </p:cNvSpPr>
          <p:nvPr>
            <p:ph type="body" idx="74" hasCustomPrompt="1"/>
          </p:nvPr>
        </p:nvSpPr>
        <p:spPr>
          <a:xfrm>
            <a:off x="9459951" y="3744378"/>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a16="http://schemas.microsoft.com/office/drawing/2014/main" id="{2222413B-A6E3-48FA-8BD0-7B34247C7881}"/>
              </a:ext>
            </a:extLst>
          </p:cNvPr>
          <p:cNvSpPr>
            <a:spLocks noGrp="1"/>
          </p:cNvSpPr>
          <p:nvPr>
            <p:ph type="body" sz="quarter" idx="75"/>
          </p:nvPr>
        </p:nvSpPr>
        <p:spPr>
          <a:xfrm>
            <a:off x="9459951" y="4070552"/>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9" name="Text Placeholder 2">
            <a:extLst>
              <a:ext uri="{FF2B5EF4-FFF2-40B4-BE49-F238E27FC236}">
                <a16:creationId xmlns:a16="http://schemas.microsoft.com/office/drawing/2014/main" id="{4D76DCFE-3432-4A5F-955D-7561AB292330}"/>
              </a:ext>
            </a:extLst>
          </p:cNvPr>
          <p:cNvSpPr>
            <a:spLocks noGrp="1"/>
          </p:cNvSpPr>
          <p:nvPr>
            <p:ph type="body" idx="76" hasCustomPrompt="1"/>
          </p:nvPr>
        </p:nvSpPr>
        <p:spPr>
          <a:xfrm>
            <a:off x="5389917" y="4784422"/>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a16="http://schemas.microsoft.com/office/drawing/2014/main" id="{11F291FA-EABF-4C0D-AF94-B7A47A81ECED}"/>
              </a:ext>
            </a:extLst>
          </p:cNvPr>
          <p:cNvSpPr>
            <a:spLocks noGrp="1"/>
          </p:cNvSpPr>
          <p:nvPr>
            <p:ph type="body" sz="quarter" idx="77"/>
          </p:nvPr>
        </p:nvSpPr>
        <p:spPr>
          <a:xfrm>
            <a:off x="5389917" y="511059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3" name="Text Placeholder 2">
            <a:extLst>
              <a:ext uri="{FF2B5EF4-FFF2-40B4-BE49-F238E27FC236}">
                <a16:creationId xmlns:a16="http://schemas.microsoft.com/office/drawing/2014/main" id="{922A983C-97ED-4D4F-90B9-78A07353BC8F}"/>
              </a:ext>
            </a:extLst>
          </p:cNvPr>
          <p:cNvSpPr>
            <a:spLocks noGrp="1"/>
          </p:cNvSpPr>
          <p:nvPr>
            <p:ph type="body" idx="78" hasCustomPrompt="1"/>
          </p:nvPr>
        </p:nvSpPr>
        <p:spPr>
          <a:xfrm>
            <a:off x="7424934" y="4784422"/>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5" name="Text Placeholder 11">
            <a:extLst>
              <a:ext uri="{FF2B5EF4-FFF2-40B4-BE49-F238E27FC236}">
                <a16:creationId xmlns:a16="http://schemas.microsoft.com/office/drawing/2014/main" id="{FD1E7350-7D86-49FC-8701-EE982A922CD1}"/>
              </a:ext>
            </a:extLst>
          </p:cNvPr>
          <p:cNvSpPr>
            <a:spLocks noGrp="1"/>
          </p:cNvSpPr>
          <p:nvPr>
            <p:ph type="body" sz="quarter" idx="79"/>
          </p:nvPr>
        </p:nvSpPr>
        <p:spPr>
          <a:xfrm>
            <a:off x="7424934" y="511059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6" name="Text Placeholder 2">
            <a:extLst>
              <a:ext uri="{FF2B5EF4-FFF2-40B4-BE49-F238E27FC236}">
                <a16:creationId xmlns:a16="http://schemas.microsoft.com/office/drawing/2014/main" id="{BD11603C-59B8-4FC2-97A6-FA9D7C86E67F}"/>
              </a:ext>
            </a:extLst>
          </p:cNvPr>
          <p:cNvSpPr>
            <a:spLocks noGrp="1"/>
          </p:cNvSpPr>
          <p:nvPr>
            <p:ph type="body" idx="80" hasCustomPrompt="1"/>
          </p:nvPr>
        </p:nvSpPr>
        <p:spPr>
          <a:xfrm>
            <a:off x="9459951" y="4784422"/>
            <a:ext cx="1908000" cy="280200"/>
          </a:xfrm>
        </p:spPr>
        <p:txBody>
          <a:bodyPr lIns="0" tIns="0" rIns="0" bIns="0" anchor="b">
            <a:normAutofit/>
          </a:bodyPr>
          <a:lstStyle>
            <a:lvl1pPr marL="0" indent="0" algn="l">
              <a:buFont typeface="Arial" panose="020B0604020202020204" pitchFamily="34" charset="0"/>
              <a:buNone/>
              <a:defRPr sz="22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7" name="Text Placeholder 11">
            <a:extLst>
              <a:ext uri="{FF2B5EF4-FFF2-40B4-BE49-F238E27FC236}">
                <a16:creationId xmlns:a16="http://schemas.microsoft.com/office/drawing/2014/main" id="{6E490732-5FB8-4E3E-9D69-E5406F92F7FB}"/>
              </a:ext>
            </a:extLst>
          </p:cNvPr>
          <p:cNvSpPr>
            <a:spLocks noGrp="1"/>
          </p:cNvSpPr>
          <p:nvPr>
            <p:ph type="body" sz="quarter" idx="81"/>
          </p:nvPr>
        </p:nvSpPr>
        <p:spPr>
          <a:xfrm>
            <a:off x="9459951" y="5110596"/>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9" name="Rectangle 8">
            <a:extLst>
              <a:ext uri="{FF2B5EF4-FFF2-40B4-BE49-F238E27FC236}">
                <a16:creationId xmlns:a16="http://schemas.microsoft.com/office/drawing/2014/main" id="{E86A0EC4-BC37-4FC9-9F26-E3C1334A4C34}"/>
              </a:ext>
            </a:extLst>
          </p:cNvPr>
          <p:cNvSpPr/>
          <p:nvPr userDrawn="1"/>
        </p:nvSpPr>
        <p:spPr>
          <a:xfrm>
            <a:off x="5381032" y="3305997"/>
            <a:ext cx="265176" cy="266400"/>
          </a:xfrm>
          <a:prstGeom prst="rect">
            <a:avLst/>
          </a:prstGeom>
          <a:solidFill>
            <a:srgbClr val="21468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8" name="Rectangle 37">
            <a:extLst>
              <a:ext uri="{FF2B5EF4-FFF2-40B4-BE49-F238E27FC236}">
                <a16:creationId xmlns:a16="http://schemas.microsoft.com/office/drawing/2014/main" id="{81BD5238-9183-4891-90FE-BFADE39D52EE}"/>
              </a:ext>
            </a:extLst>
          </p:cNvPr>
          <p:cNvSpPr/>
          <p:nvPr userDrawn="1"/>
        </p:nvSpPr>
        <p:spPr>
          <a:xfrm>
            <a:off x="7416049" y="3305997"/>
            <a:ext cx="265176" cy="26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9" name="Rectangle 38">
            <a:extLst>
              <a:ext uri="{FF2B5EF4-FFF2-40B4-BE49-F238E27FC236}">
                <a16:creationId xmlns:a16="http://schemas.microsoft.com/office/drawing/2014/main" id="{92B2D4CE-3326-4F5C-847C-7ADD21460FA5}"/>
              </a:ext>
            </a:extLst>
          </p:cNvPr>
          <p:cNvSpPr/>
          <p:nvPr userDrawn="1"/>
        </p:nvSpPr>
        <p:spPr>
          <a:xfrm>
            <a:off x="9451066" y="3305997"/>
            <a:ext cx="265176" cy="266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0" name="Rectangle 39">
            <a:extLst>
              <a:ext uri="{FF2B5EF4-FFF2-40B4-BE49-F238E27FC236}">
                <a16:creationId xmlns:a16="http://schemas.microsoft.com/office/drawing/2014/main" id="{CBFBD00C-155A-4E35-84F8-6154CA214B93}"/>
              </a:ext>
            </a:extLst>
          </p:cNvPr>
          <p:cNvSpPr/>
          <p:nvPr userDrawn="1"/>
        </p:nvSpPr>
        <p:spPr>
          <a:xfrm>
            <a:off x="5381032" y="4401622"/>
            <a:ext cx="265176" cy="26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1" name="Rectangle 40">
            <a:extLst>
              <a:ext uri="{FF2B5EF4-FFF2-40B4-BE49-F238E27FC236}">
                <a16:creationId xmlns:a16="http://schemas.microsoft.com/office/drawing/2014/main" id="{B80A9D06-023A-4BEC-A29D-DB94D1C5D09B}"/>
              </a:ext>
            </a:extLst>
          </p:cNvPr>
          <p:cNvSpPr/>
          <p:nvPr userDrawn="1"/>
        </p:nvSpPr>
        <p:spPr>
          <a:xfrm>
            <a:off x="7416049" y="4401622"/>
            <a:ext cx="265176" cy="266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42" name="Rectangle 41">
            <a:extLst>
              <a:ext uri="{FF2B5EF4-FFF2-40B4-BE49-F238E27FC236}">
                <a16:creationId xmlns:a16="http://schemas.microsoft.com/office/drawing/2014/main" id="{B7783EDA-47B1-4EE9-9DF1-72DA4FBB6EBB}"/>
              </a:ext>
            </a:extLst>
          </p:cNvPr>
          <p:cNvSpPr/>
          <p:nvPr userDrawn="1"/>
        </p:nvSpPr>
        <p:spPr>
          <a:xfrm>
            <a:off x="9451066" y="4401622"/>
            <a:ext cx="265176" cy="266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2" name="Chart Placeholder 11">
            <a:extLst>
              <a:ext uri="{FF2B5EF4-FFF2-40B4-BE49-F238E27FC236}">
                <a16:creationId xmlns:a16="http://schemas.microsoft.com/office/drawing/2014/main" id="{0A6297C2-03D3-4827-8174-BFCF830BF105}"/>
              </a:ext>
            </a:extLst>
          </p:cNvPr>
          <p:cNvSpPr>
            <a:spLocks noGrp="1"/>
          </p:cNvSpPr>
          <p:nvPr>
            <p:ph type="chart" sz="quarter" idx="82"/>
          </p:nvPr>
        </p:nvSpPr>
        <p:spPr>
          <a:xfrm>
            <a:off x="839788" y="2039527"/>
            <a:ext cx="4110037" cy="3284948"/>
          </a:xfrm>
        </p:spPr>
        <p:txBody>
          <a:bodyPr anchor="ctr" anchorCtr="0">
            <a:normAutofit/>
          </a:bodyPr>
          <a:lstStyle>
            <a:lvl1pPr marL="0" indent="0" algn="ctr">
              <a:buNone/>
              <a:defRPr sz="1400"/>
            </a:lvl1pPr>
          </a:lstStyle>
          <a:p>
            <a:r>
              <a:rPr lang="en-US" noProof="0" dirty="0"/>
              <a:t>Click icon to add chart</a:t>
            </a:r>
          </a:p>
        </p:txBody>
      </p:sp>
      <p:sp>
        <p:nvSpPr>
          <p:cNvPr id="47" name="Picture Placeholder 11">
            <a:extLst>
              <a:ext uri="{FF2B5EF4-FFF2-40B4-BE49-F238E27FC236}">
                <a16:creationId xmlns:a16="http://schemas.microsoft.com/office/drawing/2014/main" id="{99F0FD6D-EAFC-4719-A178-145AF6E9077F}"/>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3468315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Text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3B142097-9D10-4804-A189-9D860F05AC59}"/>
              </a:ext>
            </a:extLst>
          </p:cNvPr>
          <p:cNvSpPr/>
          <p:nvPr userDrawn="1"/>
        </p:nvSpPr>
        <p:spPr>
          <a:xfrm>
            <a:off x="0" y="2807208"/>
            <a:ext cx="12192000" cy="405079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a:lstStyle/>
          <a:p>
            <a:fld id="{A8392A16-0E09-486C-9A28-B508902D11B6}" type="datetime1">
              <a:rPr lang="en-US" noProof="0" smtClean="0"/>
              <a:t>10/26/20</a:t>
            </a:fld>
            <a:endParaRPr lang="en-US" noProof="0" dirty="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0" name="Text Placeholder 2">
            <a:extLst>
              <a:ext uri="{FF2B5EF4-FFF2-40B4-BE49-F238E27FC236}">
                <a16:creationId xmlns:a16="http://schemas.microsoft.com/office/drawing/2014/main" id="{697FFDD0-A08E-4CF1-A48B-295DE8087177}"/>
              </a:ext>
            </a:extLst>
          </p:cNvPr>
          <p:cNvSpPr>
            <a:spLocks noGrp="1"/>
          </p:cNvSpPr>
          <p:nvPr>
            <p:ph type="body" idx="1"/>
          </p:nvPr>
        </p:nvSpPr>
        <p:spPr>
          <a:xfrm>
            <a:off x="831850" y="4096261"/>
            <a:ext cx="4927266" cy="1654052"/>
          </a:xfrm>
        </p:spPr>
        <p:txBody>
          <a:bodyPr lIns="0" tIns="0" rIns="0" bIns="0">
            <a:normAutofit/>
          </a:bodyPr>
          <a:lstStyle>
            <a:lvl1pPr marL="216000" indent="-216000">
              <a:spcBef>
                <a:spcPts val="600"/>
              </a:spcBef>
              <a:buClr>
                <a:schemeClr val="bg1">
                  <a:lumMod val="50000"/>
                </a:schemeClr>
              </a:buClr>
              <a:buFont typeface="Arial" panose="020B0604020202020204" pitchFamily="34" charset="0"/>
              <a:buChar char="•"/>
              <a:defRPr sz="17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11" name="Title 1">
            <a:extLst>
              <a:ext uri="{FF2B5EF4-FFF2-40B4-BE49-F238E27FC236}">
                <a16:creationId xmlns:a16="http://schemas.microsoft.com/office/drawing/2014/main" id="{ED7430E2-DDF4-4D72-AF97-86B66F119B62}"/>
              </a:ext>
            </a:extLst>
          </p:cNvPr>
          <p:cNvSpPr>
            <a:spLocks noGrp="1"/>
          </p:cNvSpPr>
          <p:nvPr>
            <p:ph type="title"/>
          </p:nvPr>
        </p:nvSpPr>
        <p:spPr>
          <a:xfrm>
            <a:off x="838200" y="3324399"/>
            <a:ext cx="10515600" cy="636340"/>
          </a:xfrm>
        </p:spPr>
        <p:txBody>
          <a:bodyPr lIns="0" tIns="0" rIns="0" bIns="0"/>
          <a:lstStyle>
            <a:lvl1pPr>
              <a:defRPr b="1"/>
            </a:lvl1pPr>
          </a:lstStyle>
          <a:p>
            <a:r>
              <a:rPr lang="en-US" noProof="0"/>
              <a:t>Click to edit Master title style</a:t>
            </a:r>
          </a:p>
        </p:txBody>
      </p:sp>
      <p:sp>
        <p:nvSpPr>
          <p:cNvPr id="14" name="Text Placeholder 2">
            <a:extLst>
              <a:ext uri="{FF2B5EF4-FFF2-40B4-BE49-F238E27FC236}">
                <a16:creationId xmlns:a16="http://schemas.microsoft.com/office/drawing/2014/main" id="{A46E1E0F-4E59-4E81-9D45-686A3E2B32EC}"/>
              </a:ext>
            </a:extLst>
          </p:cNvPr>
          <p:cNvSpPr>
            <a:spLocks noGrp="1"/>
          </p:cNvSpPr>
          <p:nvPr>
            <p:ph type="body" idx="14"/>
          </p:nvPr>
        </p:nvSpPr>
        <p:spPr>
          <a:xfrm>
            <a:off x="6424947" y="4096261"/>
            <a:ext cx="4927266" cy="1654052"/>
          </a:xfrm>
        </p:spPr>
        <p:txBody>
          <a:bodyPr lIns="0" tIns="0" rIns="0" bIns="0">
            <a:normAutofit/>
          </a:bodyPr>
          <a:lstStyle>
            <a:lvl1pPr marL="216000" indent="-216000">
              <a:spcBef>
                <a:spcPts val="600"/>
              </a:spcBef>
              <a:buClr>
                <a:schemeClr val="bg1">
                  <a:lumMod val="50000"/>
                </a:schemeClr>
              </a:buClr>
              <a:buFont typeface="Arial" panose="020B0604020202020204" pitchFamily="34" charset="0"/>
              <a:buChar char="•"/>
              <a:defRPr sz="17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15" name="Picture Placeholder 11">
            <a:extLst>
              <a:ext uri="{FF2B5EF4-FFF2-40B4-BE49-F238E27FC236}">
                <a16:creationId xmlns:a16="http://schemas.microsoft.com/office/drawing/2014/main" id="{1C431EA9-1FA6-4AB8-B683-837876623C19}"/>
              </a:ext>
            </a:extLst>
          </p:cNvPr>
          <p:cNvSpPr>
            <a:spLocks noGrp="1"/>
          </p:cNvSpPr>
          <p:nvPr>
            <p:ph type="pic" sz="quarter" idx="50"/>
          </p:nvPr>
        </p:nvSpPr>
        <p:spPr>
          <a:xfrm>
            <a:off x="831850"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3388714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CF7F729-1298-4F0B-B725-EFAD88305BF0}"/>
              </a:ext>
            </a:extLst>
          </p:cNvPr>
          <p:cNvSpPr>
            <a:spLocks noGrp="1"/>
          </p:cNvSpPr>
          <p:nvPr>
            <p:ph type="title" hasCustomPrompt="1"/>
          </p:nvPr>
        </p:nvSpPr>
        <p:spPr>
          <a:xfrm>
            <a:off x="825458" y="1514007"/>
            <a:ext cx="4585780" cy="1091078"/>
          </a:xfrm>
        </p:spPr>
        <p:txBody>
          <a:bodyPr lIns="0" tIns="0" rIns="0" bIns="0" anchor="b" anchorCtr="0">
            <a:noAutofit/>
          </a:bodyPr>
          <a:lstStyle>
            <a:lvl1pPr>
              <a:defRPr sz="5500"/>
            </a:lvl1pPr>
          </a:lstStyle>
          <a:p>
            <a:r>
              <a:rPr lang="en-US" noProof="0"/>
              <a:t>Thank You!</a:t>
            </a:r>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noProof="0" smtClean="0"/>
              <a:t>10/26/20</a:t>
            </a:fld>
            <a:endParaRPr lang="en-US" noProof="0"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3" name="Picture Placeholder 11">
            <a:extLst>
              <a:ext uri="{FF2B5EF4-FFF2-40B4-BE49-F238E27FC236}">
                <a16:creationId xmlns:a16="http://schemas.microsoft.com/office/drawing/2014/main" id="{3A35B9E4-40D9-41FE-A3DD-5A314E6E0B1C}"/>
              </a:ext>
            </a:extLst>
          </p:cNvPr>
          <p:cNvSpPr>
            <a:spLocks noGrp="1"/>
          </p:cNvSpPr>
          <p:nvPr>
            <p:ph type="pic" sz="quarter" idx="14"/>
          </p:nvPr>
        </p:nvSpPr>
        <p:spPr>
          <a:xfrm>
            <a:off x="831850" y="851603"/>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
        <p:nvSpPr>
          <p:cNvPr id="12" name="Text Placeholder 3">
            <a:extLst>
              <a:ext uri="{FF2B5EF4-FFF2-40B4-BE49-F238E27FC236}">
                <a16:creationId xmlns:a16="http://schemas.microsoft.com/office/drawing/2014/main" id="{F1815864-FC8F-40F2-AB2F-2E8B29A59E1C}"/>
              </a:ext>
            </a:extLst>
          </p:cNvPr>
          <p:cNvSpPr>
            <a:spLocks noGrp="1"/>
          </p:cNvSpPr>
          <p:nvPr>
            <p:ph type="body" sz="quarter" idx="15" hasCustomPrompt="1"/>
          </p:nvPr>
        </p:nvSpPr>
        <p:spPr>
          <a:xfrm>
            <a:off x="825335" y="3132086"/>
            <a:ext cx="4586288" cy="509472"/>
          </a:xfrm>
        </p:spPr>
        <p:txBody>
          <a:bodyPr lIns="0" tIns="0" rIns="0" bIns="0">
            <a:noAutofit/>
          </a:bodyPr>
          <a:lstStyle>
            <a:lvl1pPr marL="0" indent="0">
              <a:buNone/>
              <a:defRPr sz="3600" b="1">
                <a:solidFill>
                  <a:schemeClr val="bg2"/>
                </a:solidFill>
                <a:latin typeface="+mj-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Allan Mattsson</a:t>
            </a:r>
          </a:p>
        </p:txBody>
      </p:sp>
      <p:sp>
        <p:nvSpPr>
          <p:cNvPr id="14" name="Text Placeholder 3">
            <a:extLst>
              <a:ext uri="{FF2B5EF4-FFF2-40B4-BE49-F238E27FC236}">
                <a16:creationId xmlns:a16="http://schemas.microsoft.com/office/drawing/2014/main" id="{EF892DC1-71DA-42B0-9222-A94944D56D86}"/>
              </a:ext>
            </a:extLst>
          </p:cNvPr>
          <p:cNvSpPr>
            <a:spLocks noGrp="1"/>
          </p:cNvSpPr>
          <p:nvPr>
            <p:ph type="body" sz="quarter" idx="16" hasCustomPrompt="1"/>
          </p:nvPr>
        </p:nvSpPr>
        <p:spPr>
          <a:xfrm>
            <a:off x="831850" y="3703834"/>
            <a:ext cx="4586288" cy="230941"/>
          </a:xfrm>
        </p:spPr>
        <p:txBody>
          <a:bodyPr lIns="0" tIns="0" rIns="0" bIns="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Phone:</a:t>
            </a:r>
          </a:p>
        </p:txBody>
      </p:sp>
      <p:sp>
        <p:nvSpPr>
          <p:cNvPr id="15" name="Text Placeholder 3">
            <a:extLst>
              <a:ext uri="{FF2B5EF4-FFF2-40B4-BE49-F238E27FC236}">
                <a16:creationId xmlns:a16="http://schemas.microsoft.com/office/drawing/2014/main" id="{0717FFFD-9D64-40AB-9C05-B5348E9B83FE}"/>
              </a:ext>
            </a:extLst>
          </p:cNvPr>
          <p:cNvSpPr>
            <a:spLocks noGrp="1"/>
          </p:cNvSpPr>
          <p:nvPr>
            <p:ph type="body" sz="quarter" idx="17" hasCustomPrompt="1"/>
          </p:nvPr>
        </p:nvSpPr>
        <p:spPr>
          <a:xfrm>
            <a:off x="824950" y="3946707"/>
            <a:ext cx="4586288" cy="290167"/>
          </a:xfrm>
        </p:spPr>
        <p:txBody>
          <a:bodyPr lIns="0" tIns="0" rIns="0" bIns="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208-555-0183</a:t>
            </a:r>
          </a:p>
        </p:txBody>
      </p:sp>
      <p:sp>
        <p:nvSpPr>
          <p:cNvPr id="16" name="Text Placeholder 3">
            <a:extLst>
              <a:ext uri="{FF2B5EF4-FFF2-40B4-BE49-F238E27FC236}">
                <a16:creationId xmlns:a16="http://schemas.microsoft.com/office/drawing/2014/main" id="{FD85ADCA-D658-49E9-B312-5F5BFFDF252B}"/>
              </a:ext>
            </a:extLst>
          </p:cNvPr>
          <p:cNvSpPr>
            <a:spLocks noGrp="1"/>
          </p:cNvSpPr>
          <p:nvPr>
            <p:ph type="body" sz="quarter" idx="18" hasCustomPrompt="1"/>
          </p:nvPr>
        </p:nvSpPr>
        <p:spPr>
          <a:xfrm>
            <a:off x="838750" y="4423954"/>
            <a:ext cx="4586288" cy="230941"/>
          </a:xfrm>
        </p:spPr>
        <p:txBody>
          <a:bodyPr lIns="0" tIns="0" rIns="0" bIns="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Email:</a:t>
            </a:r>
          </a:p>
        </p:txBody>
      </p:sp>
      <p:sp>
        <p:nvSpPr>
          <p:cNvPr id="17" name="Text Placeholder 3">
            <a:extLst>
              <a:ext uri="{FF2B5EF4-FFF2-40B4-BE49-F238E27FC236}">
                <a16:creationId xmlns:a16="http://schemas.microsoft.com/office/drawing/2014/main" id="{D200E180-BBC5-45C4-B9FE-291D676739E2}"/>
              </a:ext>
            </a:extLst>
          </p:cNvPr>
          <p:cNvSpPr>
            <a:spLocks noGrp="1"/>
          </p:cNvSpPr>
          <p:nvPr>
            <p:ph type="body" sz="quarter" idx="19" hasCustomPrompt="1"/>
          </p:nvPr>
        </p:nvSpPr>
        <p:spPr>
          <a:xfrm>
            <a:off x="831850" y="4650785"/>
            <a:ext cx="4586288" cy="364479"/>
          </a:xfrm>
        </p:spPr>
        <p:txBody>
          <a:bodyPr lIns="0" tIns="0" rIns="0" bIns="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alaan@fineartschool.net</a:t>
            </a:r>
          </a:p>
        </p:txBody>
      </p:sp>
      <p:sp>
        <p:nvSpPr>
          <p:cNvPr id="18" name="Text Placeholder 3">
            <a:extLst>
              <a:ext uri="{FF2B5EF4-FFF2-40B4-BE49-F238E27FC236}">
                <a16:creationId xmlns:a16="http://schemas.microsoft.com/office/drawing/2014/main" id="{5E52E9F4-4D2A-4D77-A34F-A611634DDD9F}"/>
              </a:ext>
            </a:extLst>
          </p:cNvPr>
          <p:cNvSpPr>
            <a:spLocks noGrp="1"/>
          </p:cNvSpPr>
          <p:nvPr>
            <p:ph type="body" sz="quarter" idx="20" hasCustomPrompt="1"/>
          </p:nvPr>
        </p:nvSpPr>
        <p:spPr>
          <a:xfrm>
            <a:off x="831850" y="5153025"/>
            <a:ext cx="4586288" cy="230941"/>
          </a:xfrm>
        </p:spPr>
        <p:txBody>
          <a:bodyPr lIns="0" tIns="0" rIns="0" bIns="0">
            <a:noAutofit/>
          </a:bodyPr>
          <a:lstStyle>
            <a:lvl1pPr marL="0" indent="0">
              <a:buNone/>
              <a:defRPr sz="1700" b="1">
                <a:solidFill>
                  <a:schemeClr val="bg2"/>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Website:</a:t>
            </a:r>
          </a:p>
        </p:txBody>
      </p:sp>
      <p:sp>
        <p:nvSpPr>
          <p:cNvPr id="19" name="Text Placeholder 3">
            <a:extLst>
              <a:ext uri="{FF2B5EF4-FFF2-40B4-BE49-F238E27FC236}">
                <a16:creationId xmlns:a16="http://schemas.microsoft.com/office/drawing/2014/main" id="{A0CC1407-FB5D-49EA-B205-A8DD06DF0218}"/>
              </a:ext>
            </a:extLst>
          </p:cNvPr>
          <p:cNvSpPr>
            <a:spLocks noGrp="1"/>
          </p:cNvSpPr>
          <p:nvPr>
            <p:ph type="body" sz="quarter" idx="21" hasCustomPrompt="1"/>
          </p:nvPr>
        </p:nvSpPr>
        <p:spPr>
          <a:xfrm>
            <a:off x="824950" y="5363814"/>
            <a:ext cx="4586288" cy="364479"/>
          </a:xfrm>
        </p:spPr>
        <p:txBody>
          <a:bodyPr lIns="0" tIns="0" rIns="0" bIns="0">
            <a:noAutofit/>
          </a:bodyPr>
          <a:lstStyle>
            <a:lvl1pPr marL="0" indent="0">
              <a:buNone/>
              <a:defRPr sz="2800" b="0">
                <a:solidFill>
                  <a:schemeClr val="bg1"/>
                </a:solidFill>
                <a:latin typeface="+mn-lt"/>
              </a:defRPr>
            </a:lvl1pPr>
            <a:lvl2pPr marL="457200" indent="0">
              <a:buNone/>
              <a:defRPr sz="3600" b="1">
                <a:solidFill>
                  <a:schemeClr val="bg2"/>
                </a:solidFill>
                <a:latin typeface="+mj-lt"/>
              </a:defRPr>
            </a:lvl2pPr>
            <a:lvl3pPr marL="914400" indent="0">
              <a:buNone/>
              <a:defRPr sz="3600" b="1">
                <a:solidFill>
                  <a:schemeClr val="bg2"/>
                </a:solidFill>
                <a:latin typeface="+mj-lt"/>
              </a:defRPr>
            </a:lvl3pPr>
            <a:lvl4pPr marL="1371600" indent="0">
              <a:buNone/>
              <a:defRPr sz="3600" b="1">
                <a:solidFill>
                  <a:schemeClr val="bg2"/>
                </a:solidFill>
                <a:latin typeface="+mj-lt"/>
              </a:defRPr>
            </a:lvl4pPr>
            <a:lvl5pPr marL="1828800" indent="0">
              <a:buNone/>
              <a:defRPr sz="3600" b="1">
                <a:solidFill>
                  <a:schemeClr val="bg2"/>
                </a:solidFill>
                <a:latin typeface="+mj-lt"/>
              </a:defRPr>
            </a:lvl5pPr>
          </a:lstStyle>
          <a:p>
            <a:pPr lvl="0"/>
            <a:r>
              <a:rPr lang="en-US" noProof="0"/>
              <a:t>www.fineartschool.net</a:t>
            </a:r>
          </a:p>
        </p:txBody>
      </p:sp>
    </p:spTree>
    <p:extLst>
      <p:ext uri="{BB962C8B-B14F-4D97-AF65-F5344CB8AC3E}">
        <p14:creationId xmlns:p14="http://schemas.microsoft.com/office/powerpoint/2010/main" val="1026757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Section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rcRect/>
            <a:stretch>
              <a:fillRect l="-1" r="-3288" b="-32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65E2087C-0B0E-4369-B682-3BD45618E7AC}"/>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6F35480A-D762-4968-B35D-F8EBD1135B65}"/>
              </a:ext>
            </a:extLst>
          </p:cNvPr>
          <p:cNvSpPr/>
          <p:nvPr userDrawn="1"/>
        </p:nvSpPr>
        <p:spPr>
          <a:xfrm>
            <a:off x="0" y="4498848"/>
            <a:ext cx="12192000" cy="2359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1F7FF6A3-D40E-4089-92AF-A2DB4994946A}"/>
              </a:ext>
            </a:extLst>
          </p:cNvPr>
          <p:cNvSpPr>
            <a:spLocks noGrp="1"/>
          </p:cNvSpPr>
          <p:nvPr>
            <p:ph type="title"/>
          </p:nvPr>
        </p:nvSpPr>
        <p:spPr>
          <a:xfrm>
            <a:off x="838200" y="5291317"/>
            <a:ext cx="10515600" cy="636340"/>
          </a:xfrm>
        </p:spPr>
        <p:txBody>
          <a:bodyPr lIns="0" tIns="0" rIns="0" bIns="0"/>
          <a:lstStyle>
            <a:lvl1pPr algn="ctr">
              <a:defRPr b="1"/>
            </a:lvl1pPr>
          </a:lstStyle>
          <a:p>
            <a:r>
              <a:rPr lang="en-US" noProof="0"/>
              <a:t>Click to edit Master title style</a:t>
            </a:r>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a:lstStyle/>
          <a:p>
            <a:fld id="{A8392A16-0E09-486C-9A28-B508902D11B6}" type="datetime1">
              <a:rPr lang="en-US" noProof="0" smtClean="0"/>
              <a:t>10/26/20</a:t>
            </a:fld>
            <a:endParaRPr lang="en-US" noProof="0" dirty="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4" name="Picture Placeholder 11">
            <a:extLst>
              <a:ext uri="{FF2B5EF4-FFF2-40B4-BE49-F238E27FC236}">
                <a16:creationId xmlns:a16="http://schemas.microsoft.com/office/drawing/2014/main" id="{B21449DB-6E23-41CB-AD61-C3F2044E825A}"/>
              </a:ext>
            </a:extLst>
          </p:cNvPr>
          <p:cNvSpPr>
            <a:spLocks noGrp="1"/>
          </p:cNvSpPr>
          <p:nvPr>
            <p:ph type="pic" sz="quarter" idx="50"/>
          </p:nvPr>
        </p:nvSpPr>
        <p:spPr>
          <a:xfrm>
            <a:off x="5126736"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47706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stimonials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Rectangle 32">
            <a:extLst>
              <a:ext uri="{FF2B5EF4-FFF2-40B4-BE49-F238E27FC236}">
                <a16:creationId xmlns:a16="http://schemas.microsoft.com/office/drawing/2014/main" id="{5160F428-57C5-4F3D-A940-BE104D4E7EB6}"/>
              </a:ext>
            </a:extLst>
          </p:cNvPr>
          <p:cNvSpPr/>
          <p:nvPr userDrawn="1"/>
        </p:nvSpPr>
        <p:spPr>
          <a:xfrm>
            <a:off x="0" y="0"/>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541262"/>
            <a:ext cx="12192000" cy="331673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31" name="Text Placeholder 2">
            <a:extLst>
              <a:ext uri="{FF2B5EF4-FFF2-40B4-BE49-F238E27FC236}">
                <a16:creationId xmlns:a16="http://schemas.microsoft.com/office/drawing/2014/main" id="{E65875B3-5DCE-417D-9AF6-8A9319DAF12F}"/>
              </a:ext>
            </a:extLst>
          </p:cNvPr>
          <p:cNvSpPr>
            <a:spLocks noGrp="1"/>
          </p:cNvSpPr>
          <p:nvPr>
            <p:ph type="body" idx="60" hasCustomPrompt="1"/>
          </p:nvPr>
        </p:nvSpPr>
        <p:spPr>
          <a:xfrm>
            <a:off x="2742719" y="2572232"/>
            <a:ext cx="1908000" cy="591259"/>
          </a:xfrm>
        </p:spPr>
        <p:txBody>
          <a:bodyPr lIns="0" tIns="0" rIns="0" bIns="0" anchor="b">
            <a:normAutofit/>
          </a:bodyPr>
          <a:lstStyle>
            <a:lvl1pPr marL="0" indent="0" algn="l">
              <a:buFont typeface="Arial" panose="020B0604020202020204" pitchFamily="34" charse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a16="http://schemas.microsoft.com/office/drawing/2014/main" id="{57610FCE-66D7-48F6-8133-2F14CEABF03C}"/>
              </a:ext>
            </a:extLst>
          </p:cNvPr>
          <p:cNvSpPr>
            <a:spLocks noGrp="1"/>
          </p:cNvSpPr>
          <p:nvPr>
            <p:ph type="body" sz="quarter" idx="61"/>
          </p:nvPr>
        </p:nvSpPr>
        <p:spPr>
          <a:xfrm>
            <a:off x="2742719" y="320946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4" name="Picture Placeholder 10">
            <a:extLst>
              <a:ext uri="{FF2B5EF4-FFF2-40B4-BE49-F238E27FC236}">
                <a16:creationId xmlns:a16="http://schemas.microsoft.com/office/drawing/2014/main" id="{950B3CF8-BCAD-487D-A0EB-0F031B9DFEB6}"/>
              </a:ext>
            </a:extLst>
          </p:cNvPr>
          <p:cNvSpPr>
            <a:spLocks noGrp="1"/>
          </p:cNvSpPr>
          <p:nvPr>
            <p:ph type="pic" sz="quarter" idx="63"/>
          </p:nvPr>
        </p:nvSpPr>
        <p:spPr>
          <a:xfrm>
            <a:off x="1030546" y="2440194"/>
            <a:ext cx="1389888" cy="1389888"/>
          </a:xfrm>
          <a:prstGeom prst="ellipse">
            <a:avLst/>
          </a:prstGeom>
          <a:ln>
            <a:solidFill>
              <a:schemeClr val="bg2"/>
            </a:solidFill>
          </a:ln>
        </p:spPr>
        <p:txBody>
          <a:bodyPr anchor="ctr" anchorCtr="0">
            <a:normAutofit/>
          </a:bodyPr>
          <a:lstStyle>
            <a:lvl1pPr marL="0" indent="0" algn="ctr">
              <a:buNone/>
              <a:defRPr sz="1400"/>
            </a:lvl1pPr>
          </a:lstStyle>
          <a:p>
            <a:r>
              <a:rPr lang="en-US" noProof="0" dirty="0"/>
              <a:t>Click icon to add picture</a:t>
            </a:r>
          </a:p>
        </p:txBody>
      </p:sp>
      <p:sp>
        <p:nvSpPr>
          <p:cNvPr id="44" name="Text Placeholder 2">
            <a:extLst>
              <a:ext uri="{FF2B5EF4-FFF2-40B4-BE49-F238E27FC236}">
                <a16:creationId xmlns:a16="http://schemas.microsoft.com/office/drawing/2014/main" id="{A5B0328E-C8F6-40C1-8E47-5E04F8C378BC}"/>
              </a:ext>
            </a:extLst>
          </p:cNvPr>
          <p:cNvSpPr>
            <a:spLocks noGrp="1"/>
          </p:cNvSpPr>
          <p:nvPr>
            <p:ph type="body" idx="71" hasCustomPrompt="1"/>
          </p:nvPr>
        </p:nvSpPr>
        <p:spPr>
          <a:xfrm>
            <a:off x="7916852" y="2572232"/>
            <a:ext cx="1908000" cy="591259"/>
          </a:xfrm>
        </p:spPr>
        <p:txBody>
          <a:bodyPr lIns="0" tIns="0" rIns="0" bIns="0" anchor="b">
            <a:normAutofit/>
          </a:bodyPr>
          <a:lstStyle>
            <a:lvl1pPr marL="0" indent="0" algn="l">
              <a:buFont typeface="Arial" panose="020B0604020202020204" pitchFamily="34" charse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5" name="Text Placeholder 11">
            <a:extLst>
              <a:ext uri="{FF2B5EF4-FFF2-40B4-BE49-F238E27FC236}">
                <a16:creationId xmlns:a16="http://schemas.microsoft.com/office/drawing/2014/main" id="{FA001AE7-4E42-42A6-9347-729901FA288B}"/>
              </a:ext>
            </a:extLst>
          </p:cNvPr>
          <p:cNvSpPr>
            <a:spLocks noGrp="1"/>
          </p:cNvSpPr>
          <p:nvPr>
            <p:ph type="body" sz="quarter" idx="72"/>
          </p:nvPr>
        </p:nvSpPr>
        <p:spPr>
          <a:xfrm>
            <a:off x="7916852" y="3209465"/>
            <a:ext cx="1908000" cy="214088"/>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46" name="Picture Placeholder 10">
            <a:extLst>
              <a:ext uri="{FF2B5EF4-FFF2-40B4-BE49-F238E27FC236}">
                <a16:creationId xmlns:a16="http://schemas.microsoft.com/office/drawing/2014/main" id="{C3CA770E-AF5C-412A-8286-39C2516C33FB}"/>
              </a:ext>
            </a:extLst>
          </p:cNvPr>
          <p:cNvSpPr>
            <a:spLocks noGrp="1"/>
          </p:cNvSpPr>
          <p:nvPr>
            <p:ph type="pic" sz="quarter" idx="73"/>
          </p:nvPr>
        </p:nvSpPr>
        <p:spPr>
          <a:xfrm>
            <a:off x="6252805" y="2440194"/>
            <a:ext cx="1389888" cy="1389888"/>
          </a:xfrm>
          <a:prstGeom prst="ellipse">
            <a:avLst/>
          </a:prstGeom>
          <a:ln>
            <a:solidFill>
              <a:schemeClr val="bg2"/>
            </a:solidFill>
          </a:ln>
        </p:spPr>
        <p:txBody>
          <a:bodyPr anchor="ctr" anchorCtr="0">
            <a:normAutofit/>
          </a:bodyPr>
          <a:lstStyle>
            <a:lvl1pPr marL="0" indent="0" algn="ctr">
              <a:buNone/>
              <a:defRPr sz="1400"/>
            </a:lvl1pPr>
          </a:lstStyle>
          <a:p>
            <a:r>
              <a:rPr lang="en-US" noProof="0" dirty="0"/>
              <a:t>Click icon to add picture</a:t>
            </a:r>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p:nvPr>
        </p:nvSpPr>
        <p:spPr>
          <a:xfrm>
            <a:off x="2742719" y="3874620"/>
            <a:ext cx="3039906" cy="187470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7916852" y="3874620"/>
            <a:ext cx="3039906" cy="187470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35" name="Picture Placeholder 11">
            <a:extLst>
              <a:ext uri="{FF2B5EF4-FFF2-40B4-BE49-F238E27FC236}">
                <a16:creationId xmlns:a16="http://schemas.microsoft.com/office/drawing/2014/main" id="{6B1C1861-9B5E-4FAB-A6BD-7DB0815CBD78}"/>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788773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1B7F5A1-ACE9-48DF-BB64-61C809D3A883}"/>
              </a:ext>
            </a:extLst>
          </p:cNvPr>
          <p:cNvSpPr/>
          <p:nvPr userDrawn="1"/>
        </p:nvSpPr>
        <p:spPr>
          <a:xfrm>
            <a:off x="0" y="-14228"/>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541262"/>
            <a:ext cx="12192000" cy="331673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p:nvPr>
        </p:nvSpPr>
        <p:spPr>
          <a:xfrm>
            <a:off x="839788" y="3938788"/>
            <a:ext cx="4942837" cy="187470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6409377" y="3938788"/>
            <a:ext cx="4942836" cy="1874702"/>
          </a:xfrm>
        </p:spPr>
        <p:txBody>
          <a:bodyPr lIns="0" tIns="0" rIns="0" bIns="0">
            <a:normAutofit/>
          </a:bodyPr>
          <a:lstStyle>
            <a:lvl1pPr marL="216000" indent="-216000" algn="l">
              <a:spcBef>
                <a:spcPts val="600"/>
              </a:spcBef>
              <a:buClr>
                <a:schemeClr val="bg1">
                  <a:lumMod val="50000"/>
                </a:schemeClr>
              </a:buClr>
              <a:buSzPct val="125000"/>
              <a:buFont typeface="Arial" panose="020B0604020202020204" pitchFamily="34" charset="0"/>
              <a:buChar char="•"/>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Text Placeholder 11">
            <a:extLst>
              <a:ext uri="{FF2B5EF4-FFF2-40B4-BE49-F238E27FC236}">
                <a16:creationId xmlns:a16="http://schemas.microsoft.com/office/drawing/2014/main" id="{6118C391-74F9-4973-A7A7-1B372BA2986C}"/>
              </a:ext>
            </a:extLst>
          </p:cNvPr>
          <p:cNvSpPr>
            <a:spLocks noGrp="1"/>
          </p:cNvSpPr>
          <p:nvPr>
            <p:ph type="body" sz="quarter" idx="47"/>
          </p:nvPr>
        </p:nvSpPr>
        <p:spPr>
          <a:xfrm>
            <a:off x="836613" y="1392449"/>
            <a:ext cx="8128800" cy="87030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Picture Placeholder 11">
            <a:extLst>
              <a:ext uri="{FF2B5EF4-FFF2-40B4-BE49-F238E27FC236}">
                <a16:creationId xmlns:a16="http://schemas.microsoft.com/office/drawing/2014/main" id="{9112DCB4-4925-43FD-B9C6-F2236950857F}"/>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1727926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Content and Caption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DB6A5190-405E-4BAD-9D24-C60BCE1026AC}"/>
              </a:ext>
            </a:extLst>
          </p:cNvPr>
          <p:cNvSpPr/>
          <p:nvPr userDrawn="1"/>
        </p:nvSpPr>
        <p:spPr>
          <a:xfrm>
            <a:off x="0" y="-336"/>
            <a:ext cx="12192000" cy="6857999"/>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4050792"/>
            <a:ext cx="12192000" cy="280720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28" name="Text Placeholder 11">
            <a:extLst>
              <a:ext uri="{FF2B5EF4-FFF2-40B4-BE49-F238E27FC236}">
                <a16:creationId xmlns:a16="http://schemas.microsoft.com/office/drawing/2014/main" id="{18E76348-9871-4FA1-9460-69F230C89BDA}"/>
              </a:ext>
            </a:extLst>
          </p:cNvPr>
          <p:cNvSpPr>
            <a:spLocks noGrp="1"/>
          </p:cNvSpPr>
          <p:nvPr>
            <p:ph type="body" sz="quarter" idx="74" hasCustomPrompt="1"/>
          </p:nvPr>
        </p:nvSpPr>
        <p:spPr>
          <a:xfrm>
            <a:off x="839787" y="4512195"/>
            <a:ext cx="2176272" cy="300437"/>
          </a:xfrm>
        </p:spPr>
        <p:txBody>
          <a:bodyPr lIns="0" tIns="0" rIns="0" bIns="0">
            <a:noAutofit/>
          </a:bodyPr>
          <a:lstStyle>
            <a:lvl1pPr marL="0" indent="0" algn="l">
              <a:spcBef>
                <a:spcPts val="600"/>
              </a:spcBef>
              <a:buClr>
                <a:schemeClr val="bg1">
                  <a:lumMod val="50000"/>
                </a:schemeClr>
              </a:buClr>
              <a:buSzPct val="125000"/>
              <a:buFont typeface="Arial" panose="020B0604020202020204" pitchFamily="34" charset="0"/>
              <a:buNone/>
              <a:defRPr sz="2200" b="1" i="0">
                <a:solidFill>
                  <a:schemeClr val="bg2"/>
                </a:solidFill>
                <a:latin typeface="+mj-lt"/>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Section Title</a:t>
            </a:r>
          </a:p>
        </p:txBody>
      </p:sp>
      <p:sp>
        <p:nvSpPr>
          <p:cNvPr id="29" name="Text Placeholder 11">
            <a:extLst>
              <a:ext uri="{FF2B5EF4-FFF2-40B4-BE49-F238E27FC236}">
                <a16:creationId xmlns:a16="http://schemas.microsoft.com/office/drawing/2014/main" id="{7C11E7F0-ED81-4CB0-8A14-4C97909FDA1C}"/>
              </a:ext>
            </a:extLst>
          </p:cNvPr>
          <p:cNvSpPr>
            <a:spLocks noGrp="1"/>
          </p:cNvSpPr>
          <p:nvPr>
            <p:ph type="body" sz="quarter" idx="75"/>
          </p:nvPr>
        </p:nvSpPr>
        <p:spPr>
          <a:xfrm>
            <a:off x="828570" y="4850265"/>
            <a:ext cx="2176272" cy="93801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Text Placeholder 11">
            <a:extLst>
              <a:ext uri="{FF2B5EF4-FFF2-40B4-BE49-F238E27FC236}">
                <a16:creationId xmlns:a16="http://schemas.microsoft.com/office/drawing/2014/main" id="{6118C391-74F9-4973-A7A7-1B372BA2986C}"/>
              </a:ext>
            </a:extLst>
          </p:cNvPr>
          <p:cNvSpPr>
            <a:spLocks noGrp="1"/>
          </p:cNvSpPr>
          <p:nvPr>
            <p:ph type="body" sz="quarter" idx="47"/>
          </p:nvPr>
        </p:nvSpPr>
        <p:spPr>
          <a:xfrm>
            <a:off x="836613" y="1392449"/>
            <a:ext cx="8128800" cy="600249"/>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2" name="Picture Placeholder 20">
            <a:extLst>
              <a:ext uri="{FF2B5EF4-FFF2-40B4-BE49-F238E27FC236}">
                <a16:creationId xmlns:a16="http://schemas.microsoft.com/office/drawing/2014/main" id="{BC5C1227-3435-44A2-A29B-3E34D7E6EDFA}"/>
              </a:ext>
            </a:extLst>
          </p:cNvPr>
          <p:cNvSpPr>
            <a:spLocks noGrp="1"/>
          </p:cNvSpPr>
          <p:nvPr>
            <p:ph type="pic" sz="quarter" idx="50"/>
          </p:nvPr>
        </p:nvSpPr>
        <p:spPr>
          <a:xfrm>
            <a:off x="828570" y="2880087"/>
            <a:ext cx="1069848" cy="795528"/>
          </a:xfrm>
        </p:spPr>
        <p:txBody>
          <a:bodyPr anchor="ctr" anchorCtr="0">
            <a:noAutofit/>
          </a:bodyPr>
          <a:lstStyle>
            <a:lvl1pPr marL="0" indent="0" algn="ctr">
              <a:buNone/>
              <a:defRPr sz="1400"/>
            </a:lvl1pPr>
          </a:lstStyle>
          <a:p>
            <a:r>
              <a:rPr lang="en-US" noProof="0" dirty="0"/>
              <a:t>Click icon to add picture</a:t>
            </a:r>
          </a:p>
        </p:txBody>
      </p:sp>
      <p:sp>
        <p:nvSpPr>
          <p:cNvPr id="13" name="Picture Placeholder 20">
            <a:extLst>
              <a:ext uri="{FF2B5EF4-FFF2-40B4-BE49-F238E27FC236}">
                <a16:creationId xmlns:a16="http://schemas.microsoft.com/office/drawing/2014/main" id="{84E6553B-BFD6-41B1-B2FB-B2FF92DCFFFB}"/>
              </a:ext>
            </a:extLst>
          </p:cNvPr>
          <p:cNvSpPr>
            <a:spLocks noGrp="1"/>
          </p:cNvSpPr>
          <p:nvPr>
            <p:ph type="pic" sz="quarter" idx="51"/>
          </p:nvPr>
        </p:nvSpPr>
        <p:spPr>
          <a:xfrm>
            <a:off x="3614288" y="2880087"/>
            <a:ext cx="1069848" cy="795528"/>
          </a:xfrm>
        </p:spPr>
        <p:txBody>
          <a:bodyPr anchor="ctr" anchorCtr="0">
            <a:noAutofit/>
          </a:bodyPr>
          <a:lstStyle>
            <a:lvl1pPr marL="0" indent="0" algn="ctr">
              <a:buNone/>
              <a:defRPr sz="1400"/>
            </a:lvl1pPr>
          </a:lstStyle>
          <a:p>
            <a:r>
              <a:rPr lang="en-US" noProof="0" dirty="0"/>
              <a:t>Click icon to add picture</a:t>
            </a:r>
          </a:p>
        </p:txBody>
      </p:sp>
      <p:sp>
        <p:nvSpPr>
          <p:cNvPr id="15" name="Text Placeholder 11">
            <a:extLst>
              <a:ext uri="{FF2B5EF4-FFF2-40B4-BE49-F238E27FC236}">
                <a16:creationId xmlns:a16="http://schemas.microsoft.com/office/drawing/2014/main" id="{D88F4128-E844-49D5-B896-F5B8360E0547}"/>
              </a:ext>
            </a:extLst>
          </p:cNvPr>
          <p:cNvSpPr>
            <a:spLocks noGrp="1"/>
          </p:cNvSpPr>
          <p:nvPr>
            <p:ph type="body" sz="quarter" idx="76" hasCustomPrompt="1"/>
          </p:nvPr>
        </p:nvSpPr>
        <p:spPr>
          <a:xfrm>
            <a:off x="3479372" y="4512195"/>
            <a:ext cx="2176272" cy="300437"/>
          </a:xfrm>
        </p:spPr>
        <p:txBody>
          <a:bodyPr lIns="0" tIns="0" rIns="0" bIns="0">
            <a:noAutofit/>
          </a:bodyPr>
          <a:lstStyle>
            <a:lvl1pPr marL="0" indent="0" algn="l">
              <a:spcBef>
                <a:spcPts val="600"/>
              </a:spcBef>
              <a:buClr>
                <a:schemeClr val="bg1">
                  <a:lumMod val="50000"/>
                </a:schemeClr>
              </a:buClr>
              <a:buSzPct val="125000"/>
              <a:buFont typeface="Arial" panose="020B0604020202020204" pitchFamily="34" charset="0"/>
              <a:buNone/>
              <a:defRPr sz="2200" b="1" i="0">
                <a:solidFill>
                  <a:schemeClr val="bg2"/>
                </a:solidFill>
                <a:latin typeface="+mj-lt"/>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Section Title</a:t>
            </a:r>
          </a:p>
        </p:txBody>
      </p:sp>
      <p:sp>
        <p:nvSpPr>
          <p:cNvPr id="16" name="Text Placeholder 11">
            <a:extLst>
              <a:ext uri="{FF2B5EF4-FFF2-40B4-BE49-F238E27FC236}">
                <a16:creationId xmlns:a16="http://schemas.microsoft.com/office/drawing/2014/main" id="{A4D9A5A5-DC49-42A9-AF1C-03EE63FAC03F}"/>
              </a:ext>
            </a:extLst>
          </p:cNvPr>
          <p:cNvSpPr>
            <a:spLocks noGrp="1"/>
          </p:cNvSpPr>
          <p:nvPr>
            <p:ph type="body" sz="quarter" idx="77"/>
          </p:nvPr>
        </p:nvSpPr>
        <p:spPr>
          <a:xfrm>
            <a:off x="3468155" y="4850265"/>
            <a:ext cx="2176272" cy="938012"/>
          </a:xfrm>
        </p:spPr>
        <p:txBody>
          <a:bodyPr lIns="0" tIns="0" rIns="0" bIns="0">
            <a:normAutofit/>
          </a:bodyPr>
          <a:lstStyle>
            <a:lvl1pPr marL="0" indent="0" algn="l">
              <a:spcBef>
                <a:spcPts val="600"/>
              </a:spcBef>
              <a:buClr>
                <a:schemeClr val="bg1">
                  <a:lumMod val="50000"/>
                </a:schemeClr>
              </a:buClr>
              <a:buSzPct val="125000"/>
              <a:buFont typeface="Arial" panose="020B0604020202020204" pitchFamily="34" charset="0"/>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9" name="Rectangle 8">
            <a:extLst>
              <a:ext uri="{FF2B5EF4-FFF2-40B4-BE49-F238E27FC236}">
                <a16:creationId xmlns:a16="http://schemas.microsoft.com/office/drawing/2014/main" id="{7F48B1E6-F024-4B3C-B742-0BF9E09286E4}"/>
              </a:ext>
            </a:extLst>
          </p:cNvPr>
          <p:cNvSpPr/>
          <p:nvPr userDrawn="1"/>
        </p:nvSpPr>
        <p:spPr>
          <a:xfrm>
            <a:off x="6125937" y="2250550"/>
            <a:ext cx="2286000" cy="3657600"/>
          </a:xfrm>
          <a:prstGeom prst="rect">
            <a:avLst/>
          </a:prstGeom>
          <a:blipFill>
            <a:blip r:embed="rId3">
              <a:extLs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21" name="Rectangle 20">
            <a:extLst>
              <a:ext uri="{FF2B5EF4-FFF2-40B4-BE49-F238E27FC236}">
                <a16:creationId xmlns:a16="http://schemas.microsoft.com/office/drawing/2014/main" id="{4C43F6EC-68DC-4837-BACC-5AD6767A59B3}"/>
              </a:ext>
            </a:extLst>
          </p:cNvPr>
          <p:cNvSpPr/>
          <p:nvPr userDrawn="1"/>
        </p:nvSpPr>
        <p:spPr>
          <a:xfrm rot="5400000">
            <a:off x="8598924" y="2762976"/>
            <a:ext cx="2286000" cy="2684355"/>
          </a:xfrm>
          <a:prstGeom prst="rect">
            <a:avLst/>
          </a:prstGeom>
          <a:blipFill>
            <a:blip r:embed="rId3">
              <a:extLst>
                <a:ext uri="{96DAC541-7B7A-43D3-8B79-37D633B846F1}">
                  <asvg:svgBlip xmlns:asvg="http://schemas.microsoft.com/office/drawing/2016/SVG/main" r:embed="rId4"/>
                </a:ext>
              </a:extLst>
            </a:blip>
            <a:stretch>
              <a:fillRect b="-362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14" name="Picture Placeholder 13">
            <a:extLst>
              <a:ext uri="{FF2B5EF4-FFF2-40B4-BE49-F238E27FC236}">
                <a16:creationId xmlns:a16="http://schemas.microsoft.com/office/drawing/2014/main" id="{4629E6EA-0F70-4614-B242-4AE3E4301398}"/>
              </a:ext>
            </a:extLst>
          </p:cNvPr>
          <p:cNvSpPr>
            <a:spLocks noGrp="1"/>
          </p:cNvSpPr>
          <p:nvPr>
            <p:ph type="pic" sz="quarter" idx="78"/>
          </p:nvPr>
        </p:nvSpPr>
        <p:spPr>
          <a:xfrm>
            <a:off x="6283325" y="2410395"/>
            <a:ext cx="1974850" cy="3047430"/>
          </a:xfrm>
          <a:ln w="25400">
            <a:solidFill>
              <a:schemeClr val="bg2"/>
            </a:solidFill>
          </a:ln>
        </p:spPr>
        <p:txBody>
          <a:bodyPr anchor="ctr" anchorCtr="0">
            <a:normAutofit/>
          </a:bodyPr>
          <a:lstStyle>
            <a:lvl1pPr marL="0" indent="0" algn="ctr">
              <a:buNone/>
              <a:defRPr sz="1400"/>
            </a:lvl1pPr>
          </a:lstStyle>
          <a:p>
            <a:r>
              <a:rPr lang="en-US" noProof="0" dirty="0"/>
              <a:t>Click icon to add picture</a:t>
            </a:r>
          </a:p>
        </p:txBody>
      </p:sp>
      <p:sp>
        <p:nvSpPr>
          <p:cNvPr id="23" name="Picture Placeholder 22">
            <a:extLst>
              <a:ext uri="{FF2B5EF4-FFF2-40B4-BE49-F238E27FC236}">
                <a16:creationId xmlns:a16="http://schemas.microsoft.com/office/drawing/2014/main" id="{32379FE9-C48F-4225-A40A-A3E6CAD4F51E}"/>
              </a:ext>
            </a:extLst>
          </p:cNvPr>
          <p:cNvSpPr>
            <a:spLocks noGrp="1"/>
          </p:cNvSpPr>
          <p:nvPr>
            <p:ph type="pic" sz="quarter" idx="79"/>
          </p:nvPr>
        </p:nvSpPr>
        <p:spPr>
          <a:xfrm>
            <a:off x="8412163" y="3124606"/>
            <a:ext cx="2511425" cy="1976400"/>
          </a:xfrm>
          <a:ln w="25400">
            <a:solidFill>
              <a:schemeClr val="bg2"/>
            </a:solidFill>
          </a:ln>
        </p:spPr>
        <p:txBody>
          <a:bodyPr anchor="ctr" anchorCtr="0">
            <a:normAutofit/>
          </a:bodyPr>
          <a:lstStyle>
            <a:lvl1pPr marL="0" indent="0" algn="ctr">
              <a:buNone/>
              <a:defRPr sz="1400"/>
            </a:lvl1pPr>
          </a:lstStyle>
          <a:p>
            <a:r>
              <a:rPr lang="en-US" noProof="0" dirty="0"/>
              <a:t>Click icon to add picture</a:t>
            </a:r>
          </a:p>
        </p:txBody>
      </p:sp>
      <p:sp>
        <p:nvSpPr>
          <p:cNvPr id="26" name="Picture Placeholder 11">
            <a:extLst>
              <a:ext uri="{FF2B5EF4-FFF2-40B4-BE49-F238E27FC236}">
                <a16:creationId xmlns:a16="http://schemas.microsoft.com/office/drawing/2014/main" id="{FFDA0C1B-4B80-4211-8E8D-A19CA0D2A593}"/>
              </a:ext>
            </a:extLst>
          </p:cNvPr>
          <p:cNvSpPr>
            <a:spLocks noGrp="1"/>
          </p:cNvSpPr>
          <p:nvPr>
            <p:ph type="pic" sz="quarter" idx="8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1289217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A5174-1112-4D75-9ACE-EB000DE44EEE}"/>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7B241F2F-6D67-4597-AB7C-D982860837A5}"/>
              </a:ext>
            </a:extLst>
          </p:cNvPr>
          <p:cNvSpPr/>
          <p:nvPr userDrawn="1"/>
        </p:nvSpPr>
        <p:spPr>
          <a:xfrm>
            <a:off x="3585972" y="0"/>
            <a:ext cx="5020056"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97639DF-BB81-43B2-81DF-DC0942E88459}"/>
              </a:ext>
            </a:extLst>
          </p:cNvPr>
          <p:cNvSpPr>
            <a:spLocks noGrp="1"/>
          </p:cNvSpPr>
          <p:nvPr>
            <p:ph type="ctrTitle" hasCustomPrompt="1"/>
          </p:nvPr>
        </p:nvSpPr>
        <p:spPr>
          <a:xfrm>
            <a:off x="3585972" y="2551430"/>
            <a:ext cx="5020056" cy="1633085"/>
          </a:xfrm>
        </p:spPr>
        <p:txBody>
          <a:bodyPr anchor="b">
            <a:normAutofit/>
          </a:bodyPr>
          <a:lstStyle>
            <a:lvl1pPr algn="ctr">
              <a:lnSpc>
                <a:spcPct val="85000"/>
              </a:lnSpc>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0862A2A7-5821-4BAA-A45B-8AFDF4E0FBAD}"/>
              </a:ext>
            </a:extLst>
          </p:cNvPr>
          <p:cNvSpPr>
            <a:spLocks noGrp="1"/>
          </p:cNvSpPr>
          <p:nvPr>
            <p:ph type="subTitle" idx="1"/>
          </p:nvPr>
        </p:nvSpPr>
        <p:spPr>
          <a:xfrm>
            <a:off x="3581400" y="4653445"/>
            <a:ext cx="5027613" cy="827197"/>
          </a:xfrm>
        </p:spPr>
        <p:txBody>
          <a:bodyPr>
            <a:normAutofit/>
          </a:bodyPr>
          <a:lstStyle>
            <a:lvl1pPr marL="0" indent="0" algn="ctr">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73596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7E2F25-E114-4A75-B5B3-F09D555DDFF8}"/>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509BEFEA-934B-49DB-9A67-071B716E9BCC}"/>
              </a:ext>
            </a:extLst>
          </p:cNvPr>
          <p:cNvSpPr/>
          <p:nvPr userDrawn="1"/>
        </p:nvSpPr>
        <p:spPr>
          <a:xfrm>
            <a:off x="6769608" y="0"/>
            <a:ext cx="5422392"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7D86D2BD-969D-4473-8460-B0377486ABC0}"/>
              </a:ext>
            </a:extLst>
          </p:cNvPr>
          <p:cNvSpPr>
            <a:spLocks noGrp="1"/>
          </p:cNvSpPr>
          <p:nvPr>
            <p:ph type="title" hasCustomPrompt="1"/>
          </p:nvPr>
        </p:nvSpPr>
        <p:spPr>
          <a:xfrm>
            <a:off x="7235826" y="3924940"/>
            <a:ext cx="4116387" cy="1740445"/>
          </a:xfrm>
        </p:spPr>
        <p:txBody>
          <a:bodyPr lIns="0" tIns="0" rIns="0" bIns="0" anchor="b" anchorCtr="0">
            <a:noAutofit/>
          </a:bodyPr>
          <a:lstStyle>
            <a:lvl1pPr algn="r">
              <a:defRPr sz="5500" b="1"/>
            </a:lvl1pPr>
          </a:lstStyle>
          <a:p>
            <a:r>
              <a:rPr lang="en-US" noProof="0"/>
              <a:t>Presentation Title</a:t>
            </a:r>
          </a:p>
        </p:txBody>
      </p:sp>
      <p:sp>
        <p:nvSpPr>
          <p:cNvPr id="11" name="Subtitle 2">
            <a:extLst>
              <a:ext uri="{FF2B5EF4-FFF2-40B4-BE49-F238E27FC236}">
                <a16:creationId xmlns:a16="http://schemas.microsoft.com/office/drawing/2014/main" id="{1124E491-FFE2-4D91-8211-BFEB67FC40B9}"/>
              </a:ext>
            </a:extLst>
          </p:cNvPr>
          <p:cNvSpPr>
            <a:spLocks noGrp="1"/>
          </p:cNvSpPr>
          <p:nvPr>
            <p:ph type="subTitle" idx="1" hasCustomPrompt="1"/>
          </p:nvPr>
        </p:nvSpPr>
        <p:spPr>
          <a:xfrm>
            <a:off x="7235826" y="5681266"/>
            <a:ext cx="4116387" cy="400081"/>
          </a:xfrm>
        </p:spPr>
        <p:txBody>
          <a:bodyPr lIns="0" tIns="0" rIns="0" bIns="0" anchor="b" anchorCtr="0">
            <a:normAutofit/>
          </a:bodyPr>
          <a:lstStyle>
            <a:lvl1pPr marL="0" indent="0" algn="r">
              <a:buNone/>
              <a:defRPr sz="2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Here</a:t>
            </a:r>
          </a:p>
        </p:txBody>
      </p:sp>
    </p:spTree>
    <p:extLst>
      <p:ext uri="{BB962C8B-B14F-4D97-AF65-F5344CB8AC3E}">
        <p14:creationId xmlns:p14="http://schemas.microsoft.com/office/powerpoint/2010/main" val="2751761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10512425"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3" name="Content Placeholder 2">
            <a:extLst>
              <a:ext uri="{FF2B5EF4-FFF2-40B4-BE49-F238E27FC236}">
                <a16:creationId xmlns:a16="http://schemas.microsoft.com/office/drawing/2014/main" id="{3462FAC8-55F2-4A8C-BD0D-938A725760C8}"/>
              </a:ext>
            </a:extLst>
          </p:cNvPr>
          <p:cNvSpPr>
            <a:spLocks noGrp="1"/>
          </p:cNvSpPr>
          <p:nvPr>
            <p:ph idx="1"/>
          </p:nvPr>
        </p:nvSpPr>
        <p:spPr>
          <a:xfrm>
            <a:off x="838200" y="2064470"/>
            <a:ext cx="10515600" cy="3604962"/>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9554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Section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6F35480A-D762-4968-B35D-F8EBD1135B65}"/>
              </a:ext>
            </a:extLst>
          </p:cNvPr>
          <p:cNvSpPr/>
          <p:nvPr userDrawn="1"/>
        </p:nvSpPr>
        <p:spPr>
          <a:xfrm>
            <a:off x="0" y="3429000"/>
            <a:ext cx="12192000" cy="3429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 Placeholder 2">
            <a:extLst>
              <a:ext uri="{FF2B5EF4-FFF2-40B4-BE49-F238E27FC236}">
                <a16:creationId xmlns:a16="http://schemas.microsoft.com/office/drawing/2014/main" id="{9741282D-68FE-4C49-8F91-14A2214B4CB9}"/>
              </a:ext>
            </a:extLst>
          </p:cNvPr>
          <p:cNvSpPr>
            <a:spLocks noGrp="1"/>
          </p:cNvSpPr>
          <p:nvPr>
            <p:ph type="body" idx="1"/>
          </p:nvPr>
        </p:nvSpPr>
        <p:spPr>
          <a:xfrm>
            <a:off x="831850" y="4721902"/>
            <a:ext cx="10680596" cy="1133423"/>
          </a:xfrm>
        </p:spPr>
        <p:txBody>
          <a:bodyPr lIns="0" tIns="0" rIns="0" bIns="0">
            <a:normAutofit/>
          </a:bodyPr>
          <a:lstStyle>
            <a:lvl1pPr marL="0" indent="0">
              <a:spcBef>
                <a:spcPts val="60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2" name="Title 1">
            <a:extLst>
              <a:ext uri="{FF2B5EF4-FFF2-40B4-BE49-F238E27FC236}">
                <a16:creationId xmlns:a16="http://schemas.microsoft.com/office/drawing/2014/main" id="{1F7FF6A3-D40E-4089-92AF-A2DB4994946A}"/>
              </a:ext>
            </a:extLst>
          </p:cNvPr>
          <p:cNvSpPr>
            <a:spLocks noGrp="1"/>
          </p:cNvSpPr>
          <p:nvPr>
            <p:ph type="title"/>
          </p:nvPr>
        </p:nvSpPr>
        <p:spPr>
          <a:xfrm>
            <a:off x="838200" y="4062334"/>
            <a:ext cx="10674246" cy="636340"/>
          </a:xfrm>
        </p:spPr>
        <p:txBody>
          <a:bodyPr lIns="0" tIns="0" rIns="0" bIns="0"/>
          <a:lstStyle>
            <a:lvl1pPr>
              <a:defRPr b="1"/>
            </a:lvl1pPr>
          </a:lstStyle>
          <a:p>
            <a:r>
              <a:rPr lang="en-US" noProof="0"/>
              <a:t>Click to edit Master title style</a:t>
            </a:r>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a:lstStyle/>
          <a:p>
            <a:fld id="{A8392A16-0E09-486C-9A28-B508902D11B6}" type="datetime1">
              <a:rPr lang="en-US" noProof="0" smtClean="0"/>
              <a:t>10/26/20</a:t>
            </a:fld>
            <a:endParaRPr lang="en-US" noProof="0" dirty="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0" name="Picture Placeholder 11">
            <a:extLst>
              <a:ext uri="{FF2B5EF4-FFF2-40B4-BE49-F238E27FC236}">
                <a16:creationId xmlns:a16="http://schemas.microsoft.com/office/drawing/2014/main" id="{E22EDD9E-AEE4-4D2A-BD45-AABB792F68AF}"/>
              </a:ext>
            </a:extLst>
          </p:cNvPr>
          <p:cNvSpPr>
            <a:spLocks noGrp="1"/>
          </p:cNvSpPr>
          <p:nvPr>
            <p:ph type="pic" sz="quarter" idx="50"/>
          </p:nvPr>
        </p:nvSpPr>
        <p:spPr>
          <a:xfrm>
            <a:off x="831850"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345222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B7314DC4-8C9E-4F01-A18F-43188041EB03}"/>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Content Placeholder 2">
            <a:extLst>
              <a:ext uri="{FF2B5EF4-FFF2-40B4-BE49-F238E27FC236}">
                <a16:creationId xmlns:a16="http://schemas.microsoft.com/office/drawing/2014/main" id="{27010291-978E-4CC6-876F-E22ADA4A322F}"/>
              </a:ext>
            </a:extLst>
          </p:cNvPr>
          <p:cNvSpPr>
            <a:spLocks noGrp="1"/>
          </p:cNvSpPr>
          <p:nvPr>
            <p:ph sz="half" idx="1"/>
          </p:nvPr>
        </p:nvSpPr>
        <p:spPr>
          <a:xfrm>
            <a:off x="838200" y="2049405"/>
            <a:ext cx="5181600" cy="3588615"/>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Content Placeholder 3">
            <a:extLst>
              <a:ext uri="{FF2B5EF4-FFF2-40B4-BE49-F238E27FC236}">
                <a16:creationId xmlns:a16="http://schemas.microsoft.com/office/drawing/2014/main" id="{C0C7E056-802B-46B6-8017-5D7F87B41A5A}"/>
              </a:ext>
            </a:extLst>
          </p:cNvPr>
          <p:cNvSpPr>
            <a:spLocks noGrp="1"/>
          </p:cNvSpPr>
          <p:nvPr>
            <p:ph sz="half" idx="2"/>
          </p:nvPr>
        </p:nvSpPr>
        <p:spPr>
          <a:xfrm>
            <a:off x="6172200" y="2049405"/>
            <a:ext cx="5181600" cy="3568970"/>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Date Placeholder 7">
            <a:extLst>
              <a:ext uri="{FF2B5EF4-FFF2-40B4-BE49-F238E27FC236}">
                <a16:creationId xmlns:a16="http://schemas.microsoft.com/office/drawing/2014/main" id="{F5D76E00-0ACB-4B7A-B045-2A0F2EF8D824}"/>
              </a:ext>
            </a:extLst>
          </p:cNvPr>
          <p:cNvSpPr>
            <a:spLocks noGrp="1"/>
          </p:cNvSpPr>
          <p:nvPr>
            <p:ph type="dt" sz="half" idx="10"/>
          </p:nvPr>
        </p:nvSpPr>
        <p:spPr/>
        <p:txBody>
          <a:bodyPr/>
          <a:lstStyle/>
          <a:p>
            <a:fld id="{DE8A4E7E-06A4-424E-83B2-0F5C45AFEB4E}" type="datetime1">
              <a:rPr lang="en-US" noProof="0" smtClean="0"/>
              <a:pPr/>
              <a:t>10/26/20</a:t>
            </a:fld>
            <a:endParaRPr lang="en-US" noProof="0" dirty="0"/>
          </a:p>
        </p:txBody>
      </p:sp>
      <p:sp>
        <p:nvSpPr>
          <p:cNvPr id="9" name="Footer Placeholder 8">
            <a:extLst>
              <a:ext uri="{FF2B5EF4-FFF2-40B4-BE49-F238E27FC236}">
                <a16:creationId xmlns:a16="http://schemas.microsoft.com/office/drawing/2014/main" id="{BB112229-A962-49D4-B30E-99CFF547CC16}"/>
              </a:ext>
            </a:extLst>
          </p:cNvPr>
          <p:cNvSpPr>
            <a:spLocks noGrp="1"/>
          </p:cNvSpPr>
          <p:nvPr>
            <p:ph type="ftr" sz="quarter" idx="11"/>
          </p:nvPr>
        </p:nvSpPr>
        <p:spPr/>
        <p:txBody>
          <a:bodyPr/>
          <a:lstStyle/>
          <a:p>
            <a:r>
              <a:rPr lang="en-US" noProof="0" dirty="0"/>
              <a:t>ADD A FOOTER</a:t>
            </a:r>
          </a:p>
        </p:txBody>
      </p:sp>
      <p:sp>
        <p:nvSpPr>
          <p:cNvPr id="12" name="Slide Number Placeholder 11">
            <a:extLst>
              <a:ext uri="{FF2B5EF4-FFF2-40B4-BE49-F238E27FC236}">
                <a16:creationId xmlns:a16="http://schemas.microsoft.com/office/drawing/2014/main" id="{5AD09447-00BF-439A-B49F-4D5A25FEEA97}"/>
              </a:ext>
            </a:extLst>
          </p:cNvPr>
          <p:cNvSpPr>
            <a:spLocks noGrp="1"/>
          </p:cNvSpPr>
          <p:nvPr>
            <p:ph type="sldNum" sz="quarter" idx="12"/>
          </p:nvPr>
        </p:nvSpPr>
        <p:spPr/>
        <p:txBody>
          <a:bodyPr/>
          <a:lstStyle/>
          <a:p>
            <a:fld id="{4950F5D8-22E1-4015-8661-E5B1FD28C2DE}" type="slidenum">
              <a:rPr lang="en-US" noProof="0" smtClean="0"/>
              <a:pPr/>
              <a:t>‹#›</a:t>
            </a:fld>
            <a:endParaRPr lang="en-US" noProof="0" dirty="0"/>
          </a:p>
        </p:txBody>
      </p:sp>
      <p:sp>
        <p:nvSpPr>
          <p:cNvPr id="39" name="Title 1">
            <a:extLst>
              <a:ext uri="{FF2B5EF4-FFF2-40B4-BE49-F238E27FC236}">
                <a16:creationId xmlns:a16="http://schemas.microsoft.com/office/drawing/2014/main" id="{6D1F570F-D9DD-43A5-A55C-A231D1F75ED1}"/>
              </a:ext>
            </a:extLst>
          </p:cNvPr>
          <p:cNvSpPr>
            <a:spLocks noGrp="1"/>
          </p:cNvSpPr>
          <p:nvPr>
            <p:ph type="title"/>
          </p:nvPr>
        </p:nvSpPr>
        <p:spPr>
          <a:xfrm>
            <a:off x="838199" y="805472"/>
            <a:ext cx="10512425" cy="552848"/>
          </a:xfrm>
        </p:spPr>
        <p:txBody>
          <a:bodyPr lIns="0" tIns="0" rIns="0" bIns="0" anchor="b" anchorCtr="0"/>
          <a:lstStyle/>
          <a:p>
            <a:r>
              <a:rPr lang="en-US" noProof="0"/>
              <a:t>Click to edit Master title style</a:t>
            </a:r>
          </a:p>
        </p:txBody>
      </p:sp>
    </p:spTree>
    <p:extLst>
      <p:ext uri="{BB962C8B-B14F-4D97-AF65-F5344CB8AC3E}">
        <p14:creationId xmlns:p14="http://schemas.microsoft.com/office/powerpoint/2010/main" val="11171164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1965960"/>
            <a:ext cx="12192000" cy="48920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10512425"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7" name="Text Placeholder 2">
            <a:extLst>
              <a:ext uri="{FF2B5EF4-FFF2-40B4-BE49-F238E27FC236}">
                <a16:creationId xmlns:a16="http://schemas.microsoft.com/office/drawing/2014/main" id="{A0794048-CBDE-4DD8-B381-C7B3F8BC6BD1}"/>
              </a:ext>
            </a:extLst>
          </p:cNvPr>
          <p:cNvSpPr>
            <a:spLocks noGrp="1"/>
          </p:cNvSpPr>
          <p:nvPr>
            <p:ph type="body" idx="1"/>
          </p:nvPr>
        </p:nvSpPr>
        <p:spPr>
          <a:xfrm>
            <a:off x="839788" y="2049403"/>
            <a:ext cx="5157787" cy="45567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4">
            <a:extLst>
              <a:ext uri="{FF2B5EF4-FFF2-40B4-BE49-F238E27FC236}">
                <a16:creationId xmlns:a16="http://schemas.microsoft.com/office/drawing/2014/main" id="{8728F1E0-EBE6-4A1C-A9AD-A2F93B614002}"/>
              </a:ext>
            </a:extLst>
          </p:cNvPr>
          <p:cNvSpPr>
            <a:spLocks noGrp="1"/>
          </p:cNvSpPr>
          <p:nvPr>
            <p:ph type="body" sz="quarter" idx="3"/>
          </p:nvPr>
        </p:nvSpPr>
        <p:spPr>
          <a:xfrm>
            <a:off x="6172200" y="2049401"/>
            <a:ext cx="5183188" cy="455673"/>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a:extLst>
              <a:ext uri="{FF2B5EF4-FFF2-40B4-BE49-F238E27FC236}">
                <a16:creationId xmlns:a16="http://schemas.microsoft.com/office/drawing/2014/main" id="{A0E71F33-4A3C-4FCB-968D-EDA3A37F0BCC}"/>
              </a:ext>
            </a:extLst>
          </p:cNvPr>
          <p:cNvSpPr>
            <a:spLocks noGrp="1"/>
          </p:cNvSpPr>
          <p:nvPr>
            <p:ph sz="quarter" idx="4"/>
          </p:nvPr>
        </p:nvSpPr>
        <p:spPr>
          <a:xfrm>
            <a:off x="6172200" y="2505075"/>
            <a:ext cx="5183188" cy="3132946"/>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FE2D98C8-5649-4EB0-A619-A662461EC9AA}"/>
              </a:ext>
            </a:extLst>
          </p:cNvPr>
          <p:cNvSpPr>
            <a:spLocks noGrp="1"/>
          </p:cNvSpPr>
          <p:nvPr>
            <p:ph sz="half" idx="2"/>
          </p:nvPr>
        </p:nvSpPr>
        <p:spPr>
          <a:xfrm>
            <a:off x="839788" y="2505075"/>
            <a:ext cx="5157787" cy="3132946"/>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1699165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noProof="0" smtClean="0"/>
              <a:t>10/26/20</a:t>
            </a:fld>
            <a:endParaRPr lang="en-US" noProof="0"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2" name="Title 1">
            <a:extLst>
              <a:ext uri="{FF2B5EF4-FFF2-40B4-BE49-F238E27FC236}">
                <a16:creationId xmlns:a16="http://schemas.microsoft.com/office/drawing/2014/main" id="{8F15BD07-216B-4BED-B02B-A824C3BFE4E0}"/>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4" name="Text Placeholder 3">
            <a:extLst>
              <a:ext uri="{FF2B5EF4-FFF2-40B4-BE49-F238E27FC236}">
                <a16:creationId xmlns:a16="http://schemas.microsoft.com/office/drawing/2014/main" id="{31CB25A8-485F-445D-B110-8C51B4D99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5" name="Content Placeholder 2">
            <a:extLst>
              <a:ext uri="{FF2B5EF4-FFF2-40B4-BE49-F238E27FC236}">
                <a16:creationId xmlns:a16="http://schemas.microsoft.com/office/drawing/2014/main" id="{0F6DD5FE-C12D-447A-88F9-437E12A22A4C}"/>
              </a:ext>
            </a:extLst>
          </p:cNvPr>
          <p:cNvSpPr>
            <a:spLocks noGrp="1"/>
          </p:cNvSpPr>
          <p:nvPr>
            <p:ph idx="1"/>
          </p:nvPr>
        </p:nvSpPr>
        <p:spPr>
          <a:xfrm>
            <a:off x="5183188" y="499123"/>
            <a:ext cx="6172200" cy="5361928"/>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452369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noProof="0" smtClean="0"/>
              <a:t>10/26/20</a:t>
            </a:fld>
            <a:endParaRPr lang="en-US" noProof="0"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3" name="Title 1">
            <a:extLst>
              <a:ext uri="{FF2B5EF4-FFF2-40B4-BE49-F238E27FC236}">
                <a16:creationId xmlns:a16="http://schemas.microsoft.com/office/drawing/2014/main" id="{86152D61-B915-4FFA-BFAB-BE67BD9FEB74}"/>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4" name="Text Placeholder 3">
            <a:extLst>
              <a:ext uri="{FF2B5EF4-FFF2-40B4-BE49-F238E27FC236}">
                <a16:creationId xmlns:a16="http://schemas.microsoft.com/office/drawing/2014/main" id="{56B9FA21-7A71-4ACD-9725-F9C35C794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5" name="Picture Placeholder 2">
            <a:extLst>
              <a:ext uri="{FF2B5EF4-FFF2-40B4-BE49-F238E27FC236}">
                <a16:creationId xmlns:a16="http://schemas.microsoft.com/office/drawing/2014/main" id="{23F69D43-2C7D-427D-9395-81FD4D07F927}"/>
              </a:ext>
            </a:extLst>
          </p:cNvPr>
          <p:cNvSpPr>
            <a:spLocks noGrp="1"/>
          </p:cNvSpPr>
          <p:nvPr>
            <p:ph type="pic" idx="1"/>
          </p:nvPr>
        </p:nvSpPr>
        <p:spPr>
          <a:xfrm>
            <a:off x="5183188" y="457201"/>
            <a:ext cx="6172200"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373136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Rectangle 34">
            <a:extLst>
              <a:ext uri="{FF2B5EF4-FFF2-40B4-BE49-F238E27FC236}">
                <a16:creationId xmlns:a16="http://schemas.microsoft.com/office/drawing/2014/main" id="{8CF4E3C4-06F3-4C9B-8844-62F3323AB7DD}"/>
              </a:ext>
            </a:extLst>
          </p:cNvPr>
          <p:cNvSpPr/>
          <p:nvPr userDrawn="1"/>
        </p:nvSpPr>
        <p:spPr>
          <a:xfrm>
            <a:off x="-1587" y="6408"/>
            <a:ext cx="12192000" cy="68515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Date Placeholder 7">
            <a:extLst>
              <a:ext uri="{FF2B5EF4-FFF2-40B4-BE49-F238E27FC236}">
                <a16:creationId xmlns:a16="http://schemas.microsoft.com/office/drawing/2014/main" id="{F5D76E00-0ACB-4B7A-B045-2A0F2EF8D824}"/>
              </a:ext>
            </a:extLst>
          </p:cNvPr>
          <p:cNvSpPr>
            <a:spLocks noGrp="1"/>
          </p:cNvSpPr>
          <p:nvPr>
            <p:ph type="dt" sz="half" idx="10"/>
          </p:nvPr>
        </p:nvSpPr>
        <p:spPr/>
        <p:txBody>
          <a:bodyPr/>
          <a:lstStyle/>
          <a:p>
            <a:fld id="{DE8A4E7E-06A4-424E-83B2-0F5C45AFEB4E}" type="datetime1">
              <a:rPr lang="en-US" noProof="0" smtClean="0"/>
              <a:pPr/>
              <a:t>10/26/20</a:t>
            </a:fld>
            <a:endParaRPr lang="en-US" noProof="0" dirty="0"/>
          </a:p>
        </p:txBody>
      </p:sp>
      <p:sp>
        <p:nvSpPr>
          <p:cNvPr id="9" name="Footer Placeholder 8">
            <a:extLst>
              <a:ext uri="{FF2B5EF4-FFF2-40B4-BE49-F238E27FC236}">
                <a16:creationId xmlns:a16="http://schemas.microsoft.com/office/drawing/2014/main" id="{BB112229-A962-49D4-B30E-99CFF547CC16}"/>
              </a:ext>
            </a:extLst>
          </p:cNvPr>
          <p:cNvSpPr>
            <a:spLocks noGrp="1"/>
          </p:cNvSpPr>
          <p:nvPr>
            <p:ph type="ftr" sz="quarter" idx="11"/>
          </p:nvPr>
        </p:nvSpPr>
        <p:spPr/>
        <p:txBody>
          <a:bodyPr/>
          <a:lstStyle/>
          <a:p>
            <a:r>
              <a:rPr lang="en-US" noProof="0" dirty="0"/>
              <a:t>ADD A FOOTER</a:t>
            </a:r>
          </a:p>
        </p:txBody>
      </p:sp>
      <p:sp>
        <p:nvSpPr>
          <p:cNvPr id="12" name="Slide Number Placeholder 11">
            <a:extLst>
              <a:ext uri="{FF2B5EF4-FFF2-40B4-BE49-F238E27FC236}">
                <a16:creationId xmlns:a16="http://schemas.microsoft.com/office/drawing/2014/main" id="{5AD09447-00BF-439A-B49F-4D5A25FEEA97}"/>
              </a:ext>
            </a:extLst>
          </p:cNvPr>
          <p:cNvSpPr>
            <a:spLocks noGrp="1"/>
          </p:cNvSpPr>
          <p:nvPr>
            <p:ph type="sldNum" sz="quarter" idx="12"/>
          </p:nvPr>
        </p:nvSpPr>
        <p:spPr/>
        <p:txBody>
          <a:bodyPr/>
          <a:lstStyle/>
          <a:p>
            <a:fld id="{4950F5D8-22E1-4015-8661-E5B1FD28C2DE}" type="slidenum">
              <a:rPr lang="en-US" noProof="0" smtClean="0"/>
              <a:pPr/>
              <a:t>‹#›</a:t>
            </a:fld>
            <a:endParaRPr lang="en-US" noProof="0" dirty="0"/>
          </a:p>
        </p:txBody>
      </p:sp>
      <p:sp>
        <p:nvSpPr>
          <p:cNvPr id="39" name="Title 1">
            <a:extLst>
              <a:ext uri="{FF2B5EF4-FFF2-40B4-BE49-F238E27FC236}">
                <a16:creationId xmlns:a16="http://schemas.microsoft.com/office/drawing/2014/main" id="{6D1F570F-D9DD-43A5-A55C-A231D1F75ED1}"/>
              </a:ext>
            </a:extLst>
          </p:cNvPr>
          <p:cNvSpPr>
            <a:spLocks noGrp="1"/>
          </p:cNvSpPr>
          <p:nvPr>
            <p:ph type="title"/>
          </p:nvPr>
        </p:nvSpPr>
        <p:spPr>
          <a:xfrm>
            <a:off x="838199" y="805472"/>
            <a:ext cx="10512425" cy="552848"/>
          </a:xfrm>
        </p:spPr>
        <p:txBody>
          <a:bodyPr lIns="0" tIns="0" rIns="0" bIns="0" anchor="b" anchorCtr="0"/>
          <a:lstStyle/>
          <a:p>
            <a:r>
              <a:rPr lang="en-US" noProof="0"/>
              <a:t>Click to edit Master title style</a:t>
            </a:r>
          </a:p>
        </p:txBody>
      </p:sp>
    </p:spTree>
    <p:extLst>
      <p:ext uri="{BB962C8B-B14F-4D97-AF65-F5344CB8AC3E}">
        <p14:creationId xmlns:p14="http://schemas.microsoft.com/office/powerpoint/2010/main" val="34968705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46B665D0-4EDB-4342-BED1-27DA9BA746A8}"/>
              </a:ext>
            </a:extLst>
          </p:cNvPr>
          <p:cNvSpPr/>
          <p:nvPr userDrawn="1"/>
        </p:nvSpPr>
        <p:spPr>
          <a:xfrm>
            <a:off x="7454"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Tree>
    <p:extLst>
      <p:ext uri="{BB962C8B-B14F-4D97-AF65-F5344CB8AC3E}">
        <p14:creationId xmlns:p14="http://schemas.microsoft.com/office/powerpoint/2010/main" val="362289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no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FABCF6-9B78-49BE-A2AD-F0AA9C62F46C}"/>
              </a:ext>
            </a:extLst>
          </p:cNvPr>
          <p:cNvSpPr>
            <a:spLocks noGrp="1"/>
          </p:cNvSpPr>
          <p:nvPr>
            <p:ph type="dt" sz="half" idx="10"/>
          </p:nvPr>
        </p:nvSpPr>
        <p:spPr/>
        <p:txBody>
          <a:bodyPr/>
          <a:lstStyle/>
          <a:p>
            <a:fld id="{DBE42BFF-A7D8-4C29-89A0-BC16EA5EFCC1}" type="datetime1">
              <a:rPr lang="en-US" noProof="0" smtClean="0"/>
              <a:t>10/26/20</a:t>
            </a:fld>
            <a:endParaRPr lang="en-US" noProof="0" dirty="0"/>
          </a:p>
        </p:txBody>
      </p:sp>
      <p:sp>
        <p:nvSpPr>
          <p:cNvPr id="3" name="Footer Placeholder 2">
            <a:extLst>
              <a:ext uri="{FF2B5EF4-FFF2-40B4-BE49-F238E27FC236}">
                <a16:creationId xmlns:a16="http://schemas.microsoft.com/office/drawing/2014/main" id="{E70934F3-5442-470C-BF40-00437371D7BD}"/>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F4014656-DB95-4E7F-83A3-E5750E237879}"/>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Tree>
    <p:extLst>
      <p:ext uri="{BB962C8B-B14F-4D97-AF65-F5344CB8AC3E}">
        <p14:creationId xmlns:p14="http://schemas.microsoft.com/office/powerpoint/2010/main" val="3510828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3A9DA67-F108-42B4-9EB1-30A00E34C4D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B0E5E539-C700-4989-957A-EA3BAAC4B6C9}"/>
              </a:ext>
            </a:extLst>
          </p:cNvPr>
          <p:cNvSpPr>
            <a:spLocks noGrp="1"/>
          </p:cNvSpPr>
          <p:nvPr>
            <p:ph type="sldNum" sz="quarter" idx="12"/>
          </p:nvPr>
        </p:nvSpPr>
        <p:spPr>
          <a:xfrm>
            <a:off x="838200" y="6155851"/>
            <a:ext cx="2743200" cy="184317"/>
          </a:xfrm>
        </p:spPr>
        <p:txBody>
          <a:bodyPr/>
          <a:lstStyle/>
          <a:p>
            <a:fld id="{D9BB3731-526F-4638-85F8-715D717FFC12}" type="slidenum">
              <a:rPr lang="en-US" noProof="0" smtClean="0"/>
              <a:t>‹#›</a:t>
            </a:fld>
            <a:endParaRPr lang="en-US" noProof="0" dirty="0"/>
          </a:p>
        </p:txBody>
      </p:sp>
      <p:sp>
        <p:nvSpPr>
          <p:cNvPr id="21" name="Text Placeholder 3">
            <a:extLst>
              <a:ext uri="{FF2B5EF4-FFF2-40B4-BE49-F238E27FC236}">
                <a16:creationId xmlns:a16="http://schemas.microsoft.com/office/drawing/2014/main" id="{605A03A4-E79C-49C5-A546-FF8E2D42E9D2}"/>
              </a:ext>
            </a:extLst>
          </p:cNvPr>
          <p:cNvSpPr>
            <a:spLocks noGrp="1"/>
          </p:cNvSpPr>
          <p:nvPr>
            <p:ph type="body" sz="half" idx="2"/>
          </p:nvPr>
        </p:nvSpPr>
        <p:spPr>
          <a:xfrm>
            <a:off x="883319" y="3054194"/>
            <a:ext cx="1645920" cy="519503"/>
          </a:xfrm>
        </p:spPr>
        <p:txBody>
          <a:bodyPr lIns="0" tIns="0" rIns="0" bIns="0" anchor="t" anchorCtr="0">
            <a:normAutofit/>
          </a:bodyPr>
          <a:lstStyle>
            <a:lvl1pPr marL="0" indent="0">
              <a:lnSpc>
                <a:spcPct val="100000"/>
              </a:lnSpc>
              <a:spcBef>
                <a:spcPts val="0"/>
              </a:spcBef>
              <a:buNone/>
              <a:defRPr lang="en-US" sz="1700" i="1"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Text Placeholder 3">
            <a:extLst>
              <a:ext uri="{FF2B5EF4-FFF2-40B4-BE49-F238E27FC236}">
                <a16:creationId xmlns:a16="http://schemas.microsoft.com/office/drawing/2014/main" id="{9EA27EF7-FC6B-496C-B737-B9219950367E}"/>
              </a:ext>
            </a:extLst>
          </p:cNvPr>
          <p:cNvSpPr>
            <a:spLocks noGrp="1"/>
          </p:cNvSpPr>
          <p:nvPr>
            <p:ph type="body" sz="half" idx="34" hasCustomPrompt="1"/>
          </p:nvPr>
        </p:nvSpPr>
        <p:spPr>
          <a:xfrm>
            <a:off x="1384584" y="1996465"/>
            <a:ext cx="2469965" cy="982274"/>
          </a:xfrm>
        </p:spPr>
        <p:txBody>
          <a:bodyPr lIns="0" rIns="0" bIns="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3" name="Text Placeholder 3">
            <a:extLst>
              <a:ext uri="{FF2B5EF4-FFF2-40B4-BE49-F238E27FC236}">
                <a16:creationId xmlns:a16="http://schemas.microsoft.com/office/drawing/2014/main" id="{6C0E2C30-6E91-49DE-B7A1-6E32A19EC81D}"/>
              </a:ext>
            </a:extLst>
          </p:cNvPr>
          <p:cNvSpPr>
            <a:spLocks noGrp="1"/>
          </p:cNvSpPr>
          <p:nvPr>
            <p:ph type="body" sz="half" idx="36"/>
          </p:nvPr>
        </p:nvSpPr>
        <p:spPr>
          <a:xfrm>
            <a:off x="2596444" y="3054194"/>
            <a:ext cx="1389888" cy="519503"/>
          </a:xfrm>
        </p:spPr>
        <p:txBody>
          <a:bodyPr lIns="0" tIns="0" rIns="0" bIns="0" anchor="t" anchorCtr="0">
            <a:normAutofit/>
          </a:bodyPr>
          <a:lstStyle>
            <a:lvl1pPr marL="0" indent="0">
              <a:lnSpc>
                <a:spcPct val="100000"/>
              </a:lnSpc>
              <a:spcBef>
                <a:spcPts val="0"/>
              </a:spcBef>
              <a:buNone/>
              <a:defRPr lang="en-US" sz="1700" i="1"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4" name="Picture Placeholder 12">
            <a:extLst>
              <a:ext uri="{FF2B5EF4-FFF2-40B4-BE49-F238E27FC236}">
                <a16:creationId xmlns:a16="http://schemas.microsoft.com/office/drawing/2014/main" id="{70BE5E73-C067-492F-BE30-5E3DADAD40EF}"/>
              </a:ext>
            </a:extLst>
          </p:cNvPr>
          <p:cNvSpPr>
            <a:spLocks noGrp="1"/>
          </p:cNvSpPr>
          <p:nvPr>
            <p:ph type="pic" sz="quarter" idx="37"/>
          </p:nvPr>
        </p:nvSpPr>
        <p:spPr>
          <a:xfrm>
            <a:off x="875852" y="3677189"/>
            <a:ext cx="1636776" cy="1618488"/>
          </a:xfrm>
        </p:spPr>
        <p:txBody>
          <a:bodyPr anchor="ctr" anchorCtr="0">
            <a:noAutofit/>
          </a:bodyPr>
          <a:lstStyle>
            <a:lvl1pPr marL="0" indent="0" algn="ctr">
              <a:buNone/>
              <a:defRPr sz="1400">
                <a:solidFill>
                  <a:schemeClr val="tx1"/>
                </a:solidFill>
              </a:defRPr>
            </a:lvl1pPr>
          </a:lstStyle>
          <a:p>
            <a:r>
              <a:rPr lang="en-US" noProof="0" dirty="0"/>
              <a:t>Click icon to add picture</a:t>
            </a:r>
          </a:p>
        </p:txBody>
      </p:sp>
      <p:sp>
        <p:nvSpPr>
          <p:cNvPr id="25" name="Picture Placeholder 12">
            <a:extLst>
              <a:ext uri="{FF2B5EF4-FFF2-40B4-BE49-F238E27FC236}">
                <a16:creationId xmlns:a16="http://schemas.microsoft.com/office/drawing/2014/main" id="{36A9B448-4FDC-41F7-941E-5BF5A129057A}"/>
              </a:ext>
            </a:extLst>
          </p:cNvPr>
          <p:cNvSpPr>
            <a:spLocks noGrp="1"/>
          </p:cNvSpPr>
          <p:nvPr>
            <p:ph type="pic" sz="quarter" idx="38"/>
          </p:nvPr>
        </p:nvSpPr>
        <p:spPr>
          <a:xfrm>
            <a:off x="2499831" y="3677189"/>
            <a:ext cx="1636776" cy="1618488"/>
          </a:xfrm>
        </p:spPr>
        <p:txBody>
          <a:bodyPr anchor="ctr" anchorCtr="0">
            <a:noAutofit/>
          </a:bodyPr>
          <a:lstStyle>
            <a:lvl1pPr marL="0" indent="0" algn="ctr">
              <a:buNone/>
              <a:defRPr sz="1400">
                <a:solidFill>
                  <a:schemeClr val="tx1"/>
                </a:solidFill>
              </a:defRPr>
            </a:lvl1pPr>
          </a:lstStyle>
          <a:p>
            <a:r>
              <a:rPr lang="en-US" noProof="0" dirty="0"/>
              <a:t>Click icon to add picture</a:t>
            </a:r>
          </a:p>
        </p:txBody>
      </p:sp>
      <p:sp>
        <p:nvSpPr>
          <p:cNvPr id="26" name="Text Placeholder 3">
            <a:extLst>
              <a:ext uri="{FF2B5EF4-FFF2-40B4-BE49-F238E27FC236}">
                <a16:creationId xmlns:a16="http://schemas.microsoft.com/office/drawing/2014/main" id="{90B3A413-8776-4B3B-931F-C132DAB3A425}"/>
              </a:ext>
            </a:extLst>
          </p:cNvPr>
          <p:cNvSpPr>
            <a:spLocks noGrp="1"/>
          </p:cNvSpPr>
          <p:nvPr>
            <p:ph type="body" sz="half" idx="39"/>
          </p:nvPr>
        </p:nvSpPr>
        <p:spPr>
          <a:xfrm>
            <a:off x="4940427" y="3054194"/>
            <a:ext cx="2113508" cy="519503"/>
          </a:xfrm>
        </p:spPr>
        <p:txBody>
          <a:bodyPr lIns="0" tIns="0" rIns="0" bIns="0" anchor="t" anchorCtr="0">
            <a:normAutofit/>
          </a:bodyPr>
          <a:lstStyle>
            <a:lvl1pPr marL="0" indent="0">
              <a:lnSpc>
                <a:spcPct val="100000"/>
              </a:lnSpc>
              <a:spcBef>
                <a:spcPts val="0"/>
              </a:spcBef>
              <a:buNone/>
              <a:defRPr lang="en-US" sz="1700" i="1"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27" name="Text Placeholder 3">
            <a:extLst>
              <a:ext uri="{FF2B5EF4-FFF2-40B4-BE49-F238E27FC236}">
                <a16:creationId xmlns:a16="http://schemas.microsoft.com/office/drawing/2014/main" id="{BAD0CCD5-B712-4DB2-BFE3-4D3461B29F6D}"/>
              </a:ext>
            </a:extLst>
          </p:cNvPr>
          <p:cNvSpPr>
            <a:spLocks noGrp="1"/>
          </p:cNvSpPr>
          <p:nvPr>
            <p:ph type="body" sz="half" idx="40" hasCustomPrompt="1"/>
          </p:nvPr>
        </p:nvSpPr>
        <p:spPr>
          <a:xfrm>
            <a:off x="5494328" y="1996465"/>
            <a:ext cx="1622417" cy="982274"/>
          </a:xfrm>
        </p:spPr>
        <p:txBody>
          <a:bodyPr lIns="0" rIns="0" bIns="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28" name="Picture Placeholder 12">
            <a:extLst>
              <a:ext uri="{FF2B5EF4-FFF2-40B4-BE49-F238E27FC236}">
                <a16:creationId xmlns:a16="http://schemas.microsoft.com/office/drawing/2014/main" id="{64125935-B0D3-4ABD-9BBA-A60E46D2C55C}"/>
              </a:ext>
            </a:extLst>
          </p:cNvPr>
          <p:cNvSpPr>
            <a:spLocks noGrp="1"/>
          </p:cNvSpPr>
          <p:nvPr>
            <p:ph type="pic" sz="quarter" idx="43"/>
          </p:nvPr>
        </p:nvSpPr>
        <p:spPr>
          <a:xfrm>
            <a:off x="4946407" y="3677189"/>
            <a:ext cx="2048256" cy="896112"/>
          </a:xfrm>
        </p:spPr>
        <p:txBody>
          <a:bodyPr anchor="ctr" anchorCtr="0">
            <a:noAutofit/>
          </a:bodyPr>
          <a:lstStyle>
            <a:lvl1pPr marL="0" indent="0" algn="ctr">
              <a:buNone/>
              <a:defRPr sz="1400">
                <a:solidFill>
                  <a:schemeClr val="tx1"/>
                </a:solidFill>
              </a:defRPr>
            </a:lvl1pPr>
          </a:lstStyle>
          <a:p>
            <a:r>
              <a:rPr lang="en-US" noProof="0" dirty="0"/>
              <a:t>Click icon to add picture</a:t>
            </a:r>
          </a:p>
        </p:txBody>
      </p:sp>
      <p:sp>
        <p:nvSpPr>
          <p:cNvPr id="29" name="Text Placeholder 3">
            <a:extLst>
              <a:ext uri="{FF2B5EF4-FFF2-40B4-BE49-F238E27FC236}">
                <a16:creationId xmlns:a16="http://schemas.microsoft.com/office/drawing/2014/main" id="{47D3BA4D-FA26-44C8-B927-E42CC8E67B79}"/>
              </a:ext>
            </a:extLst>
          </p:cNvPr>
          <p:cNvSpPr>
            <a:spLocks noGrp="1"/>
          </p:cNvSpPr>
          <p:nvPr>
            <p:ph type="body" sz="half" idx="45"/>
          </p:nvPr>
        </p:nvSpPr>
        <p:spPr>
          <a:xfrm>
            <a:off x="7900319" y="3054194"/>
            <a:ext cx="2197045" cy="519503"/>
          </a:xfrm>
        </p:spPr>
        <p:txBody>
          <a:bodyPr lIns="0" tIns="0" rIns="0" bIns="0" anchor="t" anchorCtr="0">
            <a:normAutofit/>
          </a:bodyPr>
          <a:lstStyle>
            <a:lvl1pPr marL="0" indent="0">
              <a:lnSpc>
                <a:spcPct val="100000"/>
              </a:lnSpc>
              <a:spcBef>
                <a:spcPts val="0"/>
              </a:spcBef>
              <a:buNone/>
              <a:defRPr lang="en-US" sz="1700" i="1"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0" name="Text Placeholder 3">
            <a:extLst>
              <a:ext uri="{FF2B5EF4-FFF2-40B4-BE49-F238E27FC236}">
                <a16:creationId xmlns:a16="http://schemas.microsoft.com/office/drawing/2014/main" id="{2D2A84D7-2523-470B-A3C0-0140355D4F68}"/>
              </a:ext>
            </a:extLst>
          </p:cNvPr>
          <p:cNvSpPr>
            <a:spLocks noGrp="1"/>
          </p:cNvSpPr>
          <p:nvPr>
            <p:ph type="body" sz="half" idx="46" hasCustomPrompt="1"/>
          </p:nvPr>
        </p:nvSpPr>
        <p:spPr>
          <a:xfrm>
            <a:off x="8454220" y="1996465"/>
            <a:ext cx="1622417" cy="982274"/>
          </a:xfrm>
        </p:spPr>
        <p:txBody>
          <a:bodyPr lIns="0" rIns="0" bIns="0" anchor="ctr" anchorCtr="0">
            <a:normAutofit/>
          </a:bodyPr>
          <a:lstStyle>
            <a:lvl1pPr marL="0" indent="0">
              <a:spcBef>
                <a:spcPts val="0"/>
              </a:spcBef>
              <a:buNone/>
              <a:defRPr lang="en-US" sz="2400" b="1" kern="1200" dirty="0">
                <a:solidFill>
                  <a:schemeClr val="tx2"/>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Master text</a:t>
            </a:r>
            <a:br>
              <a:rPr lang="en-US" noProof="0"/>
            </a:br>
            <a:r>
              <a:rPr lang="en-US" noProof="0"/>
              <a:t>styles</a:t>
            </a:r>
          </a:p>
        </p:txBody>
      </p:sp>
      <p:sp>
        <p:nvSpPr>
          <p:cNvPr id="32" name="Text Placeholder 3">
            <a:extLst>
              <a:ext uri="{FF2B5EF4-FFF2-40B4-BE49-F238E27FC236}">
                <a16:creationId xmlns:a16="http://schemas.microsoft.com/office/drawing/2014/main" id="{55D1A91B-BB99-4DC7-B8F5-55514B49A9D1}"/>
              </a:ext>
            </a:extLst>
          </p:cNvPr>
          <p:cNvSpPr>
            <a:spLocks noGrp="1"/>
          </p:cNvSpPr>
          <p:nvPr>
            <p:ph type="body" sz="half" idx="49"/>
          </p:nvPr>
        </p:nvSpPr>
        <p:spPr>
          <a:xfrm>
            <a:off x="7873424" y="4355259"/>
            <a:ext cx="2223939"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3" name="Text Placeholder 3">
            <a:extLst>
              <a:ext uri="{FF2B5EF4-FFF2-40B4-BE49-F238E27FC236}">
                <a16:creationId xmlns:a16="http://schemas.microsoft.com/office/drawing/2014/main" id="{FFAB2C75-BBBF-4A4D-A633-7CEFFABAFE32}"/>
              </a:ext>
            </a:extLst>
          </p:cNvPr>
          <p:cNvSpPr>
            <a:spLocks noGrp="1"/>
          </p:cNvSpPr>
          <p:nvPr>
            <p:ph type="body" sz="half" idx="51"/>
          </p:nvPr>
        </p:nvSpPr>
        <p:spPr>
          <a:xfrm>
            <a:off x="4940427" y="4776173"/>
            <a:ext cx="2048256" cy="519503"/>
          </a:xfrm>
        </p:spPr>
        <p:txBody>
          <a:bodyPr lIns="0" tIns="0" rIns="0" bIns="0" anchor="t" anchorCtr="0">
            <a:normAutofit/>
          </a:bodyPr>
          <a:lstStyle>
            <a:lvl1pPr marL="0" indent="0">
              <a:lnSpc>
                <a:spcPct val="100000"/>
              </a:lnSpc>
              <a:spcBef>
                <a:spcPts val="0"/>
              </a:spcBef>
              <a:buNone/>
              <a:defRPr lang="en-US" sz="1400" i="0" kern="120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noProof="0"/>
              <a:t>Click to edit Master text styles</a:t>
            </a:r>
          </a:p>
        </p:txBody>
      </p:sp>
      <p:sp>
        <p:nvSpPr>
          <p:cNvPr id="34" name="Text Placeholder 7">
            <a:extLst>
              <a:ext uri="{FF2B5EF4-FFF2-40B4-BE49-F238E27FC236}">
                <a16:creationId xmlns:a16="http://schemas.microsoft.com/office/drawing/2014/main" id="{83CD3289-0FBC-4854-8EB2-ADD41F89CA4F}"/>
              </a:ext>
            </a:extLst>
          </p:cNvPr>
          <p:cNvSpPr>
            <a:spLocks noGrp="1"/>
          </p:cNvSpPr>
          <p:nvPr>
            <p:ph type="body" sz="quarter" idx="25" hasCustomPrompt="1"/>
          </p:nvPr>
        </p:nvSpPr>
        <p:spPr>
          <a:xfrm>
            <a:off x="823358" y="2023413"/>
            <a:ext cx="558402" cy="896112"/>
          </a:xfrm>
        </p:spPr>
        <p:txBody>
          <a:bodyPr lIns="0" tIns="0" rIns="0" bIns="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6" name="Text Placeholder 7">
            <a:extLst>
              <a:ext uri="{FF2B5EF4-FFF2-40B4-BE49-F238E27FC236}">
                <a16:creationId xmlns:a16="http://schemas.microsoft.com/office/drawing/2014/main" id="{2F18CD59-6602-4DEC-9B12-412E6BAF9283}"/>
              </a:ext>
            </a:extLst>
          </p:cNvPr>
          <p:cNvSpPr>
            <a:spLocks noGrp="1"/>
          </p:cNvSpPr>
          <p:nvPr>
            <p:ph type="body" sz="quarter" idx="52" hasCustomPrompt="1"/>
          </p:nvPr>
        </p:nvSpPr>
        <p:spPr>
          <a:xfrm>
            <a:off x="4912823" y="1999493"/>
            <a:ext cx="558402" cy="896112"/>
          </a:xfrm>
        </p:spPr>
        <p:txBody>
          <a:bodyPr lIns="0" tIns="0" rIns="0" bIns="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7" name="Text Placeholder 7">
            <a:extLst>
              <a:ext uri="{FF2B5EF4-FFF2-40B4-BE49-F238E27FC236}">
                <a16:creationId xmlns:a16="http://schemas.microsoft.com/office/drawing/2014/main" id="{88B09568-0B94-4B51-BE65-A72C65C3D7DA}"/>
              </a:ext>
            </a:extLst>
          </p:cNvPr>
          <p:cNvSpPr>
            <a:spLocks noGrp="1"/>
          </p:cNvSpPr>
          <p:nvPr>
            <p:ph type="body" sz="quarter" idx="53" hasCustomPrompt="1"/>
          </p:nvPr>
        </p:nvSpPr>
        <p:spPr>
          <a:xfrm>
            <a:off x="7873424" y="2002966"/>
            <a:ext cx="558402" cy="896112"/>
          </a:xfrm>
        </p:spPr>
        <p:txBody>
          <a:bodyPr lIns="0" tIns="0" rIns="0" bIns="0">
            <a:noAutofit/>
          </a:bodyPr>
          <a:lstStyle>
            <a:lvl1pPr marL="0" indent="0" algn="l">
              <a:buNone/>
              <a:defRPr sz="7000" b="1">
                <a:solidFill>
                  <a:schemeClr val="bg2"/>
                </a:solidFill>
                <a:latin typeface="+mj-lt"/>
                <a:ea typeface="Tahoma" panose="020B0604030504040204" pitchFamily="34" charset="0"/>
                <a:cs typeface="Tahoma" panose="020B0604030504040204" pitchFamily="34" charset="0"/>
              </a:defRPr>
            </a:lvl1pPr>
          </a:lstStyle>
          <a:p>
            <a:pPr lvl="0"/>
            <a:r>
              <a:rPr lang="en-US" noProof="0"/>
              <a:t>1</a:t>
            </a:r>
          </a:p>
        </p:txBody>
      </p:sp>
      <p:sp>
        <p:nvSpPr>
          <p:cNvPr id="39" name="Picture Placeholder 13">
            <a:extLst>
              <a:ext uri="{FF2B5EF4-FFF2-40B4-BE49-F238E27FC236}">
                <a16:creationId xmlns:a16="http://schemas.microsoft.com/office/drawing/2014/main" id="{E930664F-8C64-4436-9DD1-1ECED305C6E1}"/>
              </a:ext>
            </a:extLst>
          </p:cNvPr>
          <p:cNvSpPr>
            <a:spLocks noGrp="1"/>
          </p:cNvSpPr>
          <p:nvPr>
            <p:ph type="pic" sz="quarter" idx="16"/>
          </p:nvPr>
        </p:nvSpPr>
        <p:spPr>
          <a:xfrm>
            <a:off x="7900319" y="3725315"/>
            <a:ext cx="2386800" cy="486000"/>
          </a:xfrm>
          <a:ln>
            <a:solidFill>
              <a:srgbClr val="000000">
                <a:alpha val="30196"/>
              </a:srgbClr>
            </a:solidFill>
          </a:ln>
        </p:spPr>
        <p:txBody>
          <a:bodyPr anchor="ctr" anchorCtr="0">
            <a:noAutofit/>
          </a:bodyPr>
          <a:lstStyle>
            <a:lvl1pPr marL="0" indent="0" algn="ctr">
              <a:buNone/>
              <a:defRPr sz="1400">
                <a:solidFill>
                  <a:schemeClr val="bg1"/>
                </a:solidFill>
              </a:defRPr>
            </a:lvl1pPr>
          </a:lstStyle>
          <a:p>
            <a:r>
              <a:rPr lang="en-US" noProof="0" dirty="0"/>
              <a:t>Click icon to add picture</a:t>
            </a:r>
          </a:p>
        </p:txBody>
      </p:sp>
      <p:sp>
        <p:nvSpPr>
          <p:cNvPr id="40" name="Text Placeholder 3">
            <a:extLst>
              <a:ext uri="{FF2B5EF4-FFF2-40B4-BE49-F238E27FC236}">
                <a16:creationId xmlns:a16="http://schemas.microsoft.com/office/drawing/2014/main" id="{315834F5-9ACD-4898-B96E-8C732881FF01}"/>
              </a:ext>
            </a:extLst>
          </p:cNvPr>
          <p:cNvSpPr>
            <a:spLocks noGrp="1"/>
          </p:cNvSpPr>
          <p:nvPr>
            <p:ph type="body" sz="half" idx="50"/>
          </p:nvPr>
        </p:nvSpPr>
        <p:spPr>
          <a:xfrm>
            <a:off x="2359124" y="5706529"/>
            <a:ext cx="8993089" cy="365122"/>
          </a:xfrm>
        </p:spPr>
        <p:txBody>
          <a:bodyPr lIns="0" tIns="0" rIns="0" bIns="0" anchor="t" anchorCtr="0">
            <a:normAutofit/>
          </a:bodyPr>
          <a:lstStyle>
            <a:lvl1pPr marL="0" indent="0" algn="r">
              <a:lnSpc>
                <a:spcPct val="100000"/>
              </a:lnSpc>
              <a:spcBef>
                <a:spcPts val="0"/>
              </a:spcBef>
              <a:buNone/>
              <a:defRPr lang="en-US" sz="14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8" name="Title 1">
            <a:extLst>
              <a:ext uri="{FF2B5EF4-FFF2-40B4-BE49-F238E27FC236}">
                <a16:creationId xmlns:a16="http://schemas.microsoft.com/office/drawing/2014/main" id="{7E5CF6DE-4761-4BA5-A429-30AC8BBAD45B}"/>
              </a:ext>
            </a:extLst>
          </p:cNvPr>
          <p:cNvSpPr>
            <a:spLocks noGrp="1"/>
          </p:cNvSpPr>
          <p:nvPr>
            <p:ph type="title" hasCustomPrompt="1"/>
          </p:nvPr>
        </p:nvSpPr>
        <p:spPr>
          <a:xfrm>
            <a:off x="839789" y="1012015"/>
            <a:ext cx="10512424" cy="606677"/>
          </a:xfrm>
        </p:spPr>
        <p:txBody>
          <a:bodyPr lIns="0" tIns="0" rIns="0" bIns="0" anchor="t" anchorCtr="0">
            <a:normAutofit/>
          </a:bodyPr>
          <a:lstStyle>
            <a:lvl1pPr marL="0" algn="l" defTabSz="914400" rtl="0" eaLnBrk="1" latinLnBrk="0" hangingPunct="1">
              <a:lnSpc>
                <a:spcPct val="90000"/>
              </a:lnSpc>
              <a:spcBef>
                <a:spcPct val="0"/>
              </a:spcBef>
              <a:buNone/>
              <a:defRPr lang="ru-RU" sz="3600" b="1" kern="1200" dirty="0">
                <a:solidFill>
                  <a:schemeClr val="bg1"/>
                </a:solidFill>
                <a:latin typeface="+mj-lt"/>
                <a:ea typeface="+mj-ea"/>
                <a:cs typeface="+mj-cs"/>
              </a:defRPr>
            </a:lvl1pPr>
          </a:lstStyle>
          <a:p>
            <a:r>
              <a:rPr lang="en-US" noProof="0"/>
              <a:t>CLICK TO EDIT</a:t>
            </a:r>
          </a:p>
        </p:txBody>
      </p:sp>
    </p:spTree>
    <p:extLst>
      <p:ext uri="{BB962C8B-B14F-4D97-AF65-F5344CB8AC3E}">
        <p14:creationId xmlns:p14="http://schemas.microsoft.com/office/powerpoint/2010/main" val="1816928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Log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560832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CF7F729-1298-4F0B-B725-EFAD88305BF0}"/>
              </a:ext>
            </a:extLst>
          </p:cNvPr>
          <p:cNvSpPr>
            <a:spLocks noGrp="1"/>
          </p:cNvSpPr>
          <p:nvPr>
            <p:ph type="title"/>
          </p:nvPr>
        </p:nvSpPr>
        <p:spPr>
          <a:xfrm>
            <a:off x="6433778" y="1514007"/>
            <a:ext cx="4585780" cy="1091078"/>
          </a:xfrm>
        </p:spPr>
        <p:txBody>
          <a:bodyPr lIns="0" tIns="0" rIns="0" bIns="0" anchor="b" anchorCtr="0"/>
          <a:lstStyle/>
          <a:p>
            <a:r>
              <a:rPr lang="en-US" noProof="0"/>
              <a:t>Click to edit Master title style</a:t>
            </a:r>
          </a:p>
        </p:txBody>
      </p:sp>
      <p:sp>
        <p:nvSpPr>
          <p:cNvPr id="6" name="Content Placeholder 5">
            <a:extLst>
              <a:ext uri="{FF2B5EF4-FFF2-40B4-BE49-F238E27FC236}">
                <a16:creationId xmlns:a16="http://schemas.microsoft.com/office/drawing/2014/main" id="{125E3DF9-29A5-4D11-98E9-191D1E8E9B55}"/>
              </a:ext>
            </a:extLst>
          </p:cNvPr>
          <p:cNvSpPr>
            <a:spLocks noGrp="1"/>
          </p:cNvSpPr>
          <p:nvPr>
            <p:ph sz="quarter" idx="4"/>
          </p:nvPr>
        </p:nvSpPr>
        <p:spPr>
          <a:xfrm>
            <a:off x="6427532" y="2698955"/>
            <a:ext cx="4607015" cy="3136910"/>
          </a:xfrm>
        </p:spPr>
        <p:txBody>
          <a:bodyPr lIns="0" tIns="0" rIns="0" bIns="0">
            <a:normAutofit/>
          </a:bodyPr>
          <a:lstStyle>
            <a:lvl1pPr>
              <a:lnSpc>
                <a:spcPct val="85000"/>
              </a:lnSpc>
              <a:spcBef>
                <a:spcPts val="600"/>
              </a:spcBef>
              <a:buClr>
                <a:schemeClr val="bg1">
                  <a:lumMod val="50000"/>
                </a:schemeClr>
              </a:buClr>
              <a:defRPr sz="1800"/>
            </a:lvl1pPr>
            <a:lvl2pPr>
              <a:lnSpc>
                <a:spcPct val="100000"/>
              </a:lnSpc>
              <a:spcBef>
                <a:spcPts val="600"/>
              </a:spcBef>
              <a:buClr>
                <a:schemeClr val="bg1">
                  <a:lumMod val="50000"/>
                </a:schemeClr>
              </a:buClr>
              <a:defRPr sz="1800"/>
            </a:lvl2pPr>
            <a:lvl3pPr>
              <a:lnSpc>
                <a:spcPct val="100000"/>
              </a:lnSpc>
              <a:spcBef>
                <a:spcPts val="600"/>
              </a:spcBef>
              <a:buClr>
                <a:schemeClr val="bg1">
                  <a:lumMod val="50000"/>
                </a:schemeClr>
              </a:buClr>
              <a:defRPr sz="1800"/>
            </a:lvl3pPr>
            <a:lvl4pPr>
              <a:lnSpc>
                <a:spcPct val="100000"/>
              </a:lnSpc>
              <a:spcBef>
                <a:spcPts val="600"/>
              </a:spcBef>
              <a:buClr>
                <a:schemeClr val="bg1">
                  <a:lumMod val="50000"/>
                </a:schemeClr>
              </a:buClr>
              <a:defRPr sz="1800"/>
            </a:lvl4pPr>
            <a:lvl5pPr>
              <a:lnSpc>
                <a:spcPct val="100000"/>
              </a:lnSpc>
              <a:spcBef>
                <a:spcPts val="600"/>
              </a:spcBef>
              <a:buClr>
                <a:schemeClr val="bg1">
                  <a:lumMod val="50000"/>
                </a:schemeClr>
              </a:buCl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noProof="0" smtClean="0"/>
              <a:t>10/26/20</a:t>
            </a:fld>
            <a:endParaRPr lang="en-US" noProof="0"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3" name="Picture Placeholder 11">
            <a:extLst>
              <a:ext uri="{FF2B5EF4-FFF2-40B4-BE49-F238E27FC236}">
                <a16:creationId xmlns:a16="http://schemas.microsoft.com/office/drawing/2014/main" id="{88687278-82AE-4E5D-96D6-672F8FAFC70B}"/>
              </a:ext>
            </a:extLst>
          </p:cNvPr>
          <p:cNvSpPr>
            <a:spLocks noGrp="1"/>
          </p:cNvSpPr>
          <p:nvPr>
            <p:ph type="pic" sz="quarter" idx="50"/>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3786299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tion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CF7F729-1298-4F0B-B725-EFAD88305BF0}"/>
              </a:ext>
            </a:extLst>
          </p:cNvPr>
          <p:cNvSpPr>
            <a:spLocks noGrp="1"/>
          </p:cNvSpPr>
          <p:nvPr>
            <p:ph type="title"/>
          </p:nvPr>
        </p:nvSpPr>
        <p:spPr>
          <a:xfrm>
            <a:off x="841500" y="1514007"/>
            <a:ext cx="4585780" cy="1091078"/>
          </a:xfrm>
        </p:spPr>
        <p:txBody>
          <a:bodyPr lIns="0" tIns="0" rIns="0" bIns="0" anchor="b" anchorCtr="0"/>
          <a:lstStyle/>
          <a:p>
            <a:r>
              <a:rPr lang="en-US" noProof="0"/>
              <a:t>Click to edit Master title style</a:t>
            </a:r>
          </a:p>
        </p:txBody>
      </p:sp>
      <p:sp>
        <p:nvSpPr>
          <p:cNvPr id="6" name="Content Placeholder 5">
            <a:extLst>
              <a:ext uri="{FF2B5EF4-FFF2-40B4-BE49-F238E27FC236}">
                <a16:creationId xmlns:a16="http://schemas.microsoft.com/office/drawing/2014/main" id="{125E3DF9-29A5-4D11-98E9-191D1E8E9B55}"/>
              </a:ext>
            </a:extLst>
          </p:cNvPr>
          <p:cNvSpPr>
            <a:spLocks noGrp="1"/>
          </p:cNvSpPr>
          <p:nvPr>
            <p:ph sz="quarter" idx="4"/>
          </p:nvPr>
        </p:nvSpPr>
        <p:spPr>
          <a:xfrm>
            <a:off x="835254" y="2698955"/>
            <a:ext cx="4607015" cy="3136910"/>
          </a:xfrm>
        </p:spPr>
        <p:txBody>
          <a:bodyPr lIns="0" tIns="0" rIns="0" bIns="0">
            <a:normAutofit/>
          </a:bodyPr>
          <a:lstStyle>
            <a:lvl1pPr>
              <a:lnSpc>
                <a:spcPct val="85000"/>
              </a:lnSpc>
              <a:spcBef>
                <a:spcPts val="600"/>
              </a:spcBef>
              <a:buClr>
                <a:schemeClr val="bg1">
                  <a:lumMod val="50000"/>
                </a:schemeClr>
              </a:buClr>
              <a:defRPr sz="1800">
                <a:solidFill>
                  <a:schemeClr val="tx2"/>
                </a:solidFill>
              </a:defRPr>
            </a:lvl1pPr>
            <a:lvl2pPr>
              <a:lnSpc>
                <a:spcPct val="100000"/>
              </a:lnSpc>
              <a:spcBef>
                <a:spcPts val="600"/>
              </a:spcBef>
              <a:buClr>
                <a:schemeClr val="bg1">
                  <a:lumMod val="50000"/>
                </a:schemeClr>
              </a:buClr>
              <a:defRPr sz="1800">
                <a:solidFill>
                  <a:schemeClr val="tx2"/>
                </a:solidFill>
              </a:defRPr>
            </a:lvl2pPr>
            <a:lvl3pPr>
              <a:lnSpc>
                <a:spcPct val="100000"/>
              </a:lnSpc>
              <a:spcBef>
                <a:spcPts val="600"/>
              </a:spcBef>
              <a:buClr>
                <a:schemeClr val="bg1">
                  <a:lumMod val="50000"/>
                </a:schemeClr>
              </a:buClr>
              <a:defRPr sz="1800">
                <a:solidFill>
                  <a:schemeClr val="tx2"/>
                </a:solidFill>
              </a:defRPr>
            </a:lvl3pPr>
            <a:lvl4pPr>
              <a:lnSpc>
                <a:spcPct val="100000"/>
              </a:lnSpc>
              <a:spcBef>
                <a:spcPts val="600"/>
              </a:spcBef>
              <a:buClr>
                <a:schemeClr val="bg1">
                  <a:lumMod val="50000"/>
                </a:schemeClr>
              </a:buClr>
              <a:defRPr sz="1800">
                <a:solidFill>
                  <a:schemeClr val="tx2"/>
                </a:solidFill>
              </a:defRPr>
            </a:lvl4pPr>
            <a:lvl5pPr>
              <a:lnSpc>
                <a:spcPct val="100000"/>
              </a:lnSpc>
              <a:spcBef>
                <a:spcPts val="600"/>
              </a:spcBef>
              <a:buClr>
                <a:schemeClr val="bg1">
                  <a:lumMod val="50000"/>
                </a:schemeClr>
              </a:buClr>
              <a:defRPr sz="18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a:lstStyle/>
          <a:p>
            <a:fld id="{C50C1367-C238-4F38-AA31-14342999A430}" type="datetime1">
              <a:rPr lang="en-US" noProof="0" smtClean="0"/>
              <a:t>10/26/20</a:t>
            </a:fld>
            <a:endParaRPr lang="en-US" noProof="0" dirty="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2" name="Picture Placeholder 11">
            <a:extLst>
              <a:ext uri="{FF2B5EF4-FFF2-40B4-BE49-F238E27FC236}">
                <a16:creationId xmlns:a16="http://schemas.microsoft.com/office/drawing/2014/main" id="{A5EF6E06-1E31-4D29-80D8-1A734B231810}"/>
              </a:ext>
            </a:extLst>
          </p:cNvPr>
          <p:cNvSpPr>
            <a:spLocks noGrp="1"/>
          </p:cNvSpPr>
          <p:nvPr>
            <p:ph type="pic" sz="quarter" idx="50"/>
          </p:nvPr>
        </p:nvSpPr>
        <p:spPr>
          <a:xfrm>
            <a:off x="831850"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1319337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Rectangle 24">
            <a:extLst>
              <a:ext uri="{FF2B5EF4-FFF2-40B4-BE49-F238E27FC236}">
                <a16:creationId xmlns:a16="http://schemas.microsoft.com/office/drawing/2014/main" id="{C7A39C64-09F5-4EDF-B203-730A1BC0B4BB}"/>
              </a:ext>
            </a:extLst>
          </p:cNvPr>
          <p:cNvSpPr/>
          <p:nvPr userDrawn="1"/>
        </p:nvSpPr>
        <p:spPr>
          <a:xfrm>
            <a:off x="0" y="0"/>
            <a:ext cx="12192000" cy="35661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566160"/>
            <a:ext cx="12192000" cy="32918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8127212" cy="554400"/>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1" name="Text Placeholder 2">
            <a:extLst>
              <a:ext uri="{FF2B5EF4-FFF2-40B4-BE49-F238E27FC236}">
                <a16:creationId xmlns:a16="http://schemas.microsoft.com/office/drawing/2014/main" id="{3F720B3A-B1A7-4004-BD9A-BB135B2B9AE9}"/>
              </a:ext>
            </a:extLst>
          </p:cNvPr>
          <p:cNvSpPr>
            <a:spLocks noGrp="1"/>
          </p:cNvSpPr>
          <p:nvPr>
            <p:ph type="body" idx="1" hasCustomPrompt="1"/>
          </p:nvPr>
        </p:nvSpPr>
        <p:spPr>
          <a:xfrm>
            <a:off x="836614"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2" name="Text Placeholder 11">
            <a:extLst>
              <a:ext uri="{FF2B5EF4-FFF2-40B4-BE49-F238E27FC236}">
                <a16:creationId xmlns:a16="http://schemas.microsoft.com/office/drawing/2014/main" id="{122364AD-425B-49F5-828E-637D0183693D}"/>
              </a:ext>
            </a:extLst>
          </p:cNvPr>
          <p:cNvSpPr>
            <a:spLocks noGrp="1"/>
          </p:cNvSpPr>
          <p:nvPr>
            <p:ph type="body" sz="quarter" idx="14"/>
          </p:nvPr>
        </p:nvSpPr>
        <p:spPr>
          <a:xfrm>
            <a:off x="836614"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3" name="Text Placeholder 2">
            <a:extLst>
              <a:ext uri="{FF2B5EF4-FFF2-40B4-BE49-F238E27FC236}">
                <a16:creationId xmlns:a16="http://schemas.microsoft.com/office/drawing/2014/main" id="{1A086FCF-DB15-4696-80F9-5F48426CE837}"/>
              </a:ext>
            </a:extLst>
          </p:cNvPr>
          <p:cNvSpPr>
            <a:spLocks noGrp="1"/>
          </p:cNvSpPr>
          <p:nvPr>
            <p:ph type="body" idx="37" hasCustomPrompt="1"/>
          </p:nvPr>
        </p:nvSpPr>
        <p:spPr>
          <a:xfrm>
            <a:off x="3623390"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a16="http://schemas.microsoft.com/office/drawing/2014/main" id="{6DC38AB5-30F7-45B7-9FD0-AFBD09BA11DD}"/>
              </a:ext>
            </a:extLst>
          </p:cNvPr>
          <p:cNvSpPr>
            <a:spLocks noGrp="1"/>
          </p:cNvSpPr>
          <p:nvPr>
            <p:ph type="body" sz="quarter" idx="38"/>
          </p:nvPr>
        </p:nvSpPr>
        <p:spPr>
          <a:xfrm>
            <a:off x="3623390"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6410166"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6410166"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9196942" y="3986332"/>
            <a:ext cx="2286000" cy="334918"/>
          </a:xfrm>
        </p:spPr>
        <p:txBody>
          <a:bodyPr lIns="0" tIns="0" rIns="0" bIns="0" anchor="b">
            <a:normAutofit/>
          </a:bodyPr>
          <a:lstStyle>
            <a:lvl1pPr marL="0" indent="0">
              <a:buNone/>
              <a:defRPr sz="22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9196942" y="4419548"/>
            <a:ext cx="2286000" cy="1377537"/>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8128799" cy="333242"/>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bg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1" name="Picture Placeholder 20">
            <a:extLst>
              <a:ext uri="{FF2B5EF4-FFF2-40B4-BE49-F238E27FC236}">
                <a16:creationId xmlns:a16="http://schemas.microsoft.com/office/drawing/2014/main" id="{6D9E3969-277E-442F-A61A-B5F910626BF2}"/>
              </a:ext>
            </a:extLst>
          </p:cNvPr>
          <p:cNvSpPr>
            <a:spLocks noGrp="1"/>
          </p:cNvSpPr>
          <p:nvPr>
            <p:ph type="pic" sz="quarter" idx="48"/>
          </p:nvPr>
        </p:nvSpPr>
        <p:spPr>
          <a:xfrm>
            <a:off x="839788" y="2446953"/>
            <a:ext cx="1069848" cy="795528"/>
          </a:xfrm>
        </p:spPr>
        <p:txBody>
          <a:bodyPr anchor="ctr" anchorCtr="0">
            <a:noAutofit/>
          </a:bodyPr>
          <a:lstStyle>
            <a:lvl1pPr marL="0" indent="0" algn="ctr">
              <a:buNone/>
              <a:defRPr sz="1400"/>
            </a:lvl1pPr>
          </a:lstStyle>
          <a:p>
            <a:r>
              <a:rPr lang="en-US" noProof="0" dirty="0"/>
              <a:t>Click icon to add picture</a:t>
            </a:r>
          </a:p>
        </p:txBody>
      </p:sp>
      <p:sp>
        <p:nvSpPr>
          <p:cNvPr id="22" name="Picture Placeholder 20">
            <a:extLst>
              <a:ext uri="{FF2B5EF4-FFF2-40B4-BE49-F238E27FC236}">
                <a16:creationId xmlns:a16="http://schemas.microsoft.com/office/drawing/2014/main" id="{604A078C-C27C-43BF-AD80-27BC78DCBCCB}"/>
              </a:ext>
            </a:extLst>
          </p:cNvPr>
          <p:cNvSpPr>
            <a:spLocks noGrp="1"/>
          </p:cNvSpPr>
          <p:nvPr>
            <p:ph type="pic" sz="quarter" idx="49"/>
          </p:nvPr>
        </p:nvSpPr>
        <p:spPr>
          <a:xfrm>
            <a:off x="3625506" y="2446953"/>
            <a:ext cx="1069848" cy="795528"/>
          </a:xfrm>
        </p:spPr>
        <p:txBody>
          <a:bodyPr anchor="ctr" anchorCtr="0">
            <a:noAutofit/>
          </a:bodyPr>
          <a:lstStyle>
            <a:lvl1pPr marL="0" indent="0" algn="ctr">
              <a:buNone/>
              <a:defRPr sz="1400"/>
            </a:lvl1pPr>
          </a:lstStyle>
          <a:p>
            <a:r>
              <a:rPr lang="en-US" noProof="0" dirty="0"/>
              <a:t>Click icon to add picture</a:t>
            </a:r>
          </a:p>
        </p:txBody>
      </p:sp>
      <p:sp>
        <p:nvSpPr>
          <p:cNvPr id="23" name="Picture Placeholder 20">
            <a:extLst>
              <a:ext uri="{FF2B5EF4-FFF2-40B4-BE49-F238E27FC236}">
                <a16:creationId xmlns:a16="http://schemas.microsoft.com/office/drawing/2014/main" id="{3790D791-9C4C-4EAC-8EC6-2B8F7529A0A0}"/>
              </a:ext>
            </a:extLst>
          </p:cNvPr>
          <p:cNvSpPr>
            <a:spLocks noGrp="1"/>
          </p:cNvSpPr>
          <p:nvPr>
            <p:ph type="pic" sz="quarter" idx="50"/>
          </p:nvPr>
        </p:nvSpPr>
        <p:spPr>
          <a:xfrm>
            <a:off x="6411224" y="2446953"/>
            <a:ext cx="1069848" cy="795528"/>
          </a:xfrm>
        </p:spPr>
        <p:txBody>
          <a:bodyPr anchor="ctr" anchorCtr="0">
            <a:noAutofit/>
          </a:bodyPr>
          <a:lstStyle>
            <a:lvl1pPr marL="0" indent="0" algn="ctr">
              <a:buNone/>
              <a:defRPr sz="1400"/>
            </a:lvl1pPr>
          </a:lstStyle>
          <a:p>
            <a:r>
              <a:rPr lang="en-US" noProof="0" dirty="0"/>
              <a:t>Click icon to add picture</a:t>
            </a:r>
          </a:p>
        </p:txBody>
      </p:sp>
      <p:sp>
        <p:nvSpPr>
          <p:cNvPr id="24" name="Picture Placeholder 20">
            <a:extLst>
              <a:ext uri="{FF2B5EF4-FFF2-40B4-BE49-F238E27FC236}">
                <a16:creationId xmlns:a16="http://schemas.microsoft.com/office/drawing/2014/main" id="{04DD07A0-DC68-453E-B928-953969C06860}"/>
              </a:ext>
            </a:extLst>
          </p:cNvPr>
          <p:cNvSpPr>
            <a:spLocks noGrp="1"/>
          </p:cNvSpPr>
          <p:nvPr>
            <p:ph type="pic" sz="quarter" idx="51"/>
          </p:nvPr>
        </p:nvSpPr>
        <p:spPr>
          <a:xfrm>
            <a:off x="9196942" y="2446953"/>
            <a:ext cx="1069848" cy="795528"/>
          </a:xfrm>
        </p:spPr>
        <p:txBody>
          <a:bodyPr anchor="ctr" anchorCtr="0">
            <a:noAutofit/>
          </a:bodyPr>
          <a:lstStyle>
            <a:lvl1pPr marL="0" indent="0" algn="ctr">
              <a:buNone/>
              <a:defRPr sz="1400"/>
            </a:lvl1pPr>
          </a:lstStyle>
          <a:p>
            <a:r>
              <a:rPr lang="en-US" noProof="0" dirty="0"/>
              <a:t>Click icon to add picture</a:t>
            </a:r>
          </a:p>
        </p:txBody>
      </p:sp>
      <p:sp>
        <p:nvSpPr>
          <p:cNvPr id="26" name="Picture Placeholder 11">
            <a:extLst>
              <a:ext uri="{FF2B5EF4-FFF2-40B4-BE49-F238E27FC236}">
                <a16:creationId xmlns:a16="http://schemas.microsoft.com/office/drawing/2014/main" id="{0EE565DC-46C2-4F46-AFCF-D7D77AF99B04}"/>
              </a:ext>
            </a:extLst>
          </p:cNvPr>
          <p:cNvSpPr>
            <a:spLocks noGrp="1"/>
          </p:cNvSpPr>
          <p:nvPr>
            <p:ph type="pic" sz="quarter" idx="52"/>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1256452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niror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D808BB97-79BE-43F2-AD10-528EEFEE61AB}"/>
              </a:ext>
            </a:extLst>
          </p:cNvPr>
          <p:cNvSpPr/>
          <p:nvPr userDrawn="1"/>
        </p:nvSpPr>
        <p:spPr>
          <a:xfrm>
            <a:off x="0" y="0"/>
            <a:ext cx="12192000" cy="37947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794760"/>
            <a:ext cx="12192000" cy="30632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41248" y="805472"/>
            <a:ext cx="8127212"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6410166" y="4162794"/>
            <a:ext cx="2286000"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6410166" y="4596010"/>
            <a:ext cx="2286000" cy="1142011"/>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9196942" y="4162794"/>
            <a:ext cx="2286000"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9196942" y="4596010"/>
            <a:ext cx="2286000" cy="1142011"/>
          </a:xfrm>
        </p:spPr>
        <p:txBody>
          <a:bodyPr lIns="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8128799" cy="333242"/>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8" name="Rectangle 7">
            <a:extLst>
              <a:ext uri="{FF2B5EF4-FFF2-40B4-BE49-F238E27FC236}">
                <a16:creationId xmlns:a16="http://schemas.microsoft.com/office/drawing/2014/main" id="{FB10DA4B-80F1-44A9-8C5F-93B634E0D0F8}"/>
              </a:ext>
            </a:extLst>
          </p:cNvPr>
          <p:cNvSpPr/>
          <p:nvPr userDrawn="1"/>
        </p:nvSpPr>
        <p:spPr>
          <a:xfrm>
            <a:off x="839788" y="2174510"/>
            <a:ext cx="4946904" cy="4096512"/>
          </a:xfrm>
          <a:prstGeom prst="rect">
            <a:avLst/>
          </a:prstGeom>
          <a:blipFill>
            <a:blip r:embed="rId3">
              <a:extLs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20">
            <a:extLst>
              <a:ext uri="{FF2B5EF4-FFF2-40B4-BE49-F238E27FC236}">
                <a16:creationId xmlns:a16="http://schemas.microsoft.com/office/drawing/2014/main" id="{9F34831C-234C-4CF5-969E-2D5618BDBB33}"/>
              </a:ext>
            </a:extLst>
          </p:cNvPr>
          <p:cNvSpPr>
            <a:spLocks noGrp="1"/>
          </p:cNvSpPr>
          <p:nvPr>
            <p:ph type="pic" sz="quarter" idx="50"/>
          </p:nvPr>
        </p:nvSpPr>
        <p:spPr>
          <a:xfrm>
            <a:off x="6411224" y="2623415"/>
            <a:ext cx="1069848" cy="795528"/>
          </a:xfrm>
        </p:spPr>
        <p:txBody>
          <a:bodyPr anchor="ctr" anchorCtr="0">
            <a:noAutofit/>
          </a:bodyPr>
          <a:lstStyle>
            <a:lvl1pPr marL="0" indent="0" algn="ctr">
              <a:buNone/>
              <a:defRPr sz="1400">
                <a:solidFill>
                  <a:schemeClr val="bg1"/>
                </a:solidFill>
              </a:defRPr>
            </a:lvl1pPr>
          </a:lstStyle>
          <a:p>
            <a:r>
              <a:rPr lang="en-US" noProof="0" dirty="0"/>
              <a:t>Click icon to add picture</a:t>
            </a:r>
          </a:p>
        </p:txBody>
      </p:sp>
      <p:sp>
        <p:nvSpPr>
          <p:cNvPr id="21" name="Picture Placeholder 20">
            <a:extLst>
              <a:ext uri="{FF2B5EF4-FFF2-40B4-BE49-F238E27FC236}">
                <a16:creationId xmlns:a16="http://schemas.microsoft.com/office/drawing/2014/main" id="{0F7D067F-9653-4BC2-A7E9-BE894EC5E2F6}"/>
              </a:ext>
            </a:extLst>
          </p:cNvPr>
          <p:cNvSpPr>
            <a:spLocks noGrp="1"/>
          </p:cNvSpPr>
          <p:nvPr>
            <p:ph type="pic" sz="quarter" idx="51"/>
          </p:nvPr>
        </p:nvSpPr>
        <p:spPr>
          <a:xfrm>
            <a:off x="9196942" y="2623415"/>
            <a:ext cx="1069848" cy="795528"/>
          </a:xfrm>
        </p:spPr>
        <p:txBody>
          <a:bodyPr anchor="ctr" anchorCtr="0">
            <a:noAutofit/>
          </a:bodyPr>
          <a:lstStyle>
            <a:lvl1pPr marL="0" indent="0" algn="ctr">
              <a:buNone/>
              <a:defRPr sz="1400">
                <a:solidFill>
                  <a:schemeClr val="bg1"/>
                </a:solidFill>
              </a:defRPr>
            </a:lvl1pPr>
          </a:lstStyle>
          <a:p>
            <a:r>
              <a:rPr lang="en-US" noProof="0" dirty="0"/>
              <a:t>Click icon to add picture</a:t>
            </a:r>
          </a:p>
        </p:txBody>
      </p:sp>
      <p:sp>
        <p:nvSpPr>
          <p:cNvPr id="11" name="Picture Placeholder 10">
            <a:extLst>
              <a:ext uri="{FF2B5EF4-FFF2-40B4-BE49-F238E27FC236}">
                <a16:creationId xmlns:a16="http://schemas.microsoft.com/office/drawing/2014/main" id="{E3C97C3B-5FB4-4D00-93DA-BCD15F899061}"/>
              </a:ext>
            </a:extLst>
          </p:cNvPr>
          <p:cNvSpPr>
            <a:spLocks noGrp="1"/>
          </p:cNvSpPr>
          <p:nvPr>
            <p:ph type="pic" sz="quarter" idx="52"/>
          </p:nvPr>
        </p:nvSpPr>
        <p:spPr>
          <a:xfrm>
            <a:off x="976313" y="2359025"/>
            <a:ext cx="4648200" cy="2873375"/>
          </a:xfrm>
          <a:ln w="25400">
            <a:solidFill>
              <a:schemeClr val="tx2"/>
            </a:solidFill>
          </a:ln>
        </p:spPr>
        <p:txBody>
          <a:bodyPr anchor="ctr" anchorCtr="0">
            <a:normAutofit/>
          </a:bodyPr>
          <a:lstStyle>
            <a:lvl1pPr marL="0" indent="0" algn="ctr">
              <a:buNone/>
              <a:defRPr sz="1400">
                <a:solidFill>
                  <a:schemeClr val="tx2"/>
                </a:solidFill>
              </a:defRPr>
            </a:lvl1pPr>
          </a:lstStyle>
          <a:p>
            <a:r>
              <a:rPr lang="en-US" noProof="0" dirty="0"/>
              <a:t>Click icon to add picture</a:t>
            </a:r>
          </a:p>
        </p:txBody>
      </p:sp>
      <p:sp>
        <p:nvSpPr>
          <p:cNvPr id="23" name="Picture Placeholder 11">
            <a:extLst>
              <a:ext uri="{FF2B5EF4-FFF2-40B4-BE49-F238E27FC236}">
                <a16:creationId xmlns:a16="http://schemas.microsoft.com/office/drawing/2014/main" id="{7EF3BAF8-222C-4E67-B4CF-081E9C0720A7}"/>
              </a:ext>
            </a:extLst>
          </p:cNvPr>
          <p:cNvSpPr>
            <a:spLocks noGrp="1"/>
          </p:cNvSpPr>
          <p:nvPr>
            <p:ph type="pic" sz="quarter" idx="53"/>
          </p:nvPr>
        </p:nvSpPr>
        <p:spPr>
          <a:xfrm>
            <a:off x="9409913"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315303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6CD9829-C7D8-4164-BF7D-FD4B38C747F5}"/>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4498848"/>
            <a:ext cx="12192000" cy="2359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3467100" y="5349048"/>
            <a:ext cx="5257800" cy="552848"/>
          </a:xfrm>
        </p:spPr>
        <p:txBody>
          <a:bodyPr lIns="0" tIns="0" rIns="0" bIns="0" anchor="b" anchorCtr="0"/>
          <a:lstStyle>
            <a:lvl1pPr algn="ctr">
              <a:defRPr/>
            </a:lvl1pPr>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7" name="Picture Placeholder 11">
            <a:extLst>
              <a:ext uri="{FF2B5EF4-FFF2-40B4-BE49-F238E27FC236}">
                <a16:creationId xmlns:a16="http://schemas.microsoft.com/office/drawing/2014/main" id="{E705CC21-80AA-488E-B95D-0E00300A05CF}"/>
              </a:ext>
            </a:extLst>
          </p:cNvPr>
          <p:cNvSpPr>
            <a:spLocks noGrp="1"/>
          </p:cNvSpPr>
          <p:nvPr>
            <p:ph type="pic" sz="quarter" idx="13"/>
          </p:nvPr>
        </p:nvSpPr>
        <p:spPr>
          <a:xfrm>
            <a:off x="4902600" y="868645"/>
            <a:ext cx="2386800" cy="486000"/>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1517898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2F7D7942-83AE-46FF-83B1-84835F486286}"/>
              </a:ext>
            </a:extLst>
          </p:cNvPr>
          <p:cNvSpPr/>
          <p:nvPr userDrawn="1"/>
        </p:nvSpPr>
        <p:spPr>
          <a:xfrm>
            <a:off x="0" y="0"/>
            <a:ext cx="12192000" cy="31729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172968"/>
            <a:ext cx="12192000" cy="368503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7599790" cy="552848"/>
          </a:xfrm>
        </p:spPr>
        <p:txBody>
          <a:bodyPr lIns="0" tIns="0" rIns="0" bIns="0" anchor="b" anchorCtr="0"/>
          <a:lstStyle/>
          <a:p>
            <a:r>
              <a:rPr lang="en-US" noProof="0"/>
              <a:t>Click to edit Master title style</a:t>
            </a:r>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a:lstStyle/>
          <a:p>
            <a:fld id="{4950F5D8-22E1-4015-8661-E5B1FD28C2DE}" type="slidenum">
              <a:rPr lang="en-US" noProof="0" smtClean="0"/>
              <a:t>‹#›</a:t>
            </a:fld>
            <a:endParaRPr lang="en-US" noProof="0" dirty="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836613" y="3565295"/>
            <a:ext cx="304495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836613" y="3998511"/>
            <a:ext cx="3044952" cy="1725728"/>
          </a:xfrm>
        </p:spPr>
        <p:txBody>
          <a:bodyPr lIns="3600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4637302" y="3565295"/>
            <a:ext cx="304495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4637302" y="3998511"/>
            <a:ext cx="3044952" cy="1725728"/>
          </a:xfrm>
        </p:spPr>
        <p:txBody>
          <a:bodyPr lIns="3600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8128799" cy="1234205"/>
          </a:xfrm>
        </p:spPr>
        <p:txBody>
          <a:bodyPr lIns="36000" tIns="0" rIns="0" bIns="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3" name="Text Placeholder 2">
            <a:extLst>
              <a:ext uri="{FF2B5EF4-FFF2-40B4-BE49-F238E27FC236}">
                <a16:creationId xmlns:a16="http://schemas.microsoft.com/office/drawing/2014/main" id="{04C738A8-00FA-480E-9730-8625B9F8CF66}"/>
              </a:ext>
            </a:extLst>
          </p:cNvPr>
          <p:cNvSpPr>
            <a:spLocks noGrp="1"/>
          </p:cNvSpPr>
          <p:nvPr>
            <p:ph type="body" idx="48" hasCustomPrompt="1"/>
          </p:nvPr>
        </p:nvSpPr>
        <p:spPr>
          <a:xfrm>
            <a:off x="8437990" y="3565295"/>
            <a:ext cx="3044952" cy="334918"/>
          </a:xfrm>
        </p:spPr>
        <p:txBody>
          <a:bodyPr lIns="0" tIns="0" rIns="0" bIns="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a16="http://schemas.microsoft.com/office/drawing/2014/main" id="{A7347BFF-8FB8-4EF0-81EE-3A9E7C6F236F}"/>
              </a:ext>
            </a:extLst>
          </p:cNvPr>
          <p:cNvSpPr>
            <a:spLocks noGrp="1"/>
          </p:cNvSpPr>
          <p:nvPr>
            <p:ph type="body" sz="quarter" idx="49"/>
          </p:nvPr>
        </p:nvSpPr>
        <p:spPr>
          <a:xfrm>
            <a:off x="8437990" y="3998511"/>
            <a:ext cx="3044952" cy="1725728"/>
          </a:xfrm>
        </p:spPr>
        <p:txBody>
          <a:bodyPr lIns="36000" tIns="0" rIns="0" bIns="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a:r>
              <a:rPr lang="en-US" noProof="0"/>
              <a:t>Click to edit Master text styles</a:t>
            </a:r>
          </a:p>
        </p:txBody>
      </p:sp>
      <p:sp>
        <p:nvSpPr>
          <p:cNvPr id="21" name="Picture Placeholder 11">
            <a:extLst>
              <a:ext uri="{FF2B5EF4-FFF2-40B4-BE49-F238E27FC236}">
                <a16:creationId xmlns:a16="http://schemas.microsoft.com/office/drawing/2014/main" id="{7555D5F3-897A-4180-AC97-B866E5BBB2EF}"/>
              </a:ext>
            </a:extLst>
          </p:cNvPr>
          <p:cNvSpPr>
            <a:spLocks noGrp="1"/>
          </p:cNvSpPr>
          <p:nvPr>
            <p:ph type="pic" sz="quarter" idx="50"/>
          </p:nvPr>
        </p:nvSpPr>
        <p:spPr>
          <a:xfrm>
            <a:off x="9441997" y="851603"/>
            <a:ext cx="1938528" cy="393192"/>
          </a:xfrm>
          <a:prstGeom prst="roundRect">
            <a:avLst/>
          </a:prstGeom>
        </p:spPr>
        <p:txBody>
          <a:bodyPr anchor="ctr" anchorCtr="0">
            <a:normAutofit/>
          </a:bodyPr>
          <a:lstStyle>
            <a:lvl1pPr marL="0" indent="0" algn="ctr">
              <a:buNone/>
              <a:defRPr sz="16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41241999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0C71E-9398-4660-B728-2C20DF0CBE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02560D45-FD1B-48F7-BF6C-5EA65F9F42C7}"/>
              </a:ext>
            </a:extLst>
          </p:cNvPr>
          <p:cNvSpPr>
            <a:spLocks noGrp="1"/>
          </p:cNvSpPr>
          <p:nvPr>
            <p:ph type="body" idx="1"/>
          </p:nvPr>
        </p:nvSpPr>
        <p:spPr>
          <a:xfrm>
            <a:off x="838200" y="1825625"/>
            <a:ext cx="10515600" cy="397556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A8D7305D-6746-4346-B610-8CE28B825AF9}"/>
              </a:ext>
            </a:extLst>
          </p:cNvPr>
          <p:cNvSpPr>
            <a:spLocks noGrp="1"/>
          </p:cNvSpPr>
          <p:nvPr>
            <p:ph type="dt" sz="half" idx="2"/>
          </p:nvPr>
        </p:nvSpPr>
        <p:spPr>
          <a:xfrm>
            <a:off x="8609013" y="5998474"/>
            <a:ext cx="2743200" cy="143149"/>
          </a:xfrm>
          <a:prstGeom prst="rect">
            <a:avLst/>
          </a:prstGeom>
        </p:spPr>
        <p:txBody>
          <a:bodyPr vert="horz" lIns="0" tIns="0" rIns="0" bIns="0" rtlCol="0" anchor="t" anchorCtr="0"/>
          <a:lstStyle>
            <a:lvl1pPr algn="r">
              <a:defRPr sz="1000">
                <a:solidFill>
                  <a:schemeClr val="bg1">
                    <a:lumMod val="85000"/>
                    <a:alpha val="60000"/>
                  </a:schemeClr>
                </a:solidFill>
              </a:defRPr>
            </a:lvl1pPr>
          </a:lstStyle>
          <a:p>
            <a:fld id="{DE8A4E7E-06A4-424E-83B2-0F5C45AFEB4E}" type="datetime1">
              <a:rPr lang="en-US" noProof="0" smtClean="0"/>
              <a:pPr/>
              <a:t>10/26/20</a:t>
            </a:fld>
            <a:endParaRPr lang="en-US" noProof="0" dirty="0"/>
          </a:p>
        </p:txBody>
      </p:sp>
      <p:sp>
        <p:nvSpPr>
          <p:cNvPr id="5" name="Footer Placeholder 4">
            <a:extLst>
              <a:ext uri="{FF2B5EF4-FFF2-40B4-BE49-F238E27FC236}">
                <a16:creationId xmlns:a16="http://schemas.microsoft.com/office/drawing/2014/main" id="{DA1B3F55-6374-4C74-96AC-1EC34CFAA8B7}"/>
              </a:ext>
            </a:extLst>
          </p:cNvPr>
          <p:cNvSpPr>
            <a:spLocks noGrp="1"/>
          </p:cNvSpPr>
          <p:nvPr>
            <p:ph type="ftr" sz="quarter" idx="3"/>
          </p:nvPr>
        </p:nvSpPr>
        <p:spPr>
          <a:xfrm>
            <a:off x="7237413" y="6168551"/>
            <a:ext cx="4114800" cy="190327"/>
          </a:xfrm>
          <a:prstGeom prst="rect">
            <a:avLst/>
          </a:prstGeom>
        </p:spPr>
        <p:txBody>
          <a:bodyPr vert="horz" lIns="0" tIns="0" rIns="0" bIns="0" rtlCol="0" anchor="t" anchorCtr="0"/>
          <a:lstStyle>
            <a:lvl1pPr algn="r">
              <a:defRPr sz="1000">
                <a:solidFill>
                  <a:schemeClr val="bg1">
                    <a:lumMod val="85000"/>
                    <a:alpha val="60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869E6012-FDCC-451A-96F6-5645ABEB8D87}"/>
              </a:ext>
            </a:extLst>
          </p:cNvPr>
          <p:cNvSpPr>
            <a:spLocks noGrp="1"/>
          </p:cNvSpPr>
          <p:nvPr>
            <p:ph type="sldNum" sz="quarter" idx="4"/>
          </p:nvPr>
        </p:nvSpPr>
        <p:spPr>
          <a:xfrm>
            <a:off x="838200" y="6155851"/>
            <a:ext cx="457200" cy="184317"/>
          </a:xfrm>
          <a:prstGeom prst="rect">
            <a:avLst/>
          </a:prstGeom>
        </p:spPr>
        <p:txBody>
          <a:bodyPr vert="horz" lIns="0" tIns="0" rIns="0" bIns="0" rtlCol="0" anchor="b" anchorCtr="0"/>
          <a:lstStyle>
            <a:lvl1pPr algn="l">
              <a:defRPr sz="1000">
                <a:solidFill>
                  <a:schemeClr val="bg1">
                    <a:lumMod val="85000"/>
                    <a:alpha val="60000"/>
                  </a:schemeClr>
                </a:solidFill>
              </a:defRPr>
            </a:lvl1pPr>
          </a:lstStyle>
          <a:p>
            <a:fld id="{4950F5D8-22E1-4015-8661-E5B1FD28C2DE}" type="slidenum">
              <a:rPr lang="en-US" noProof="0" smtClean="0"/>
              <a:pPr/>
              <a:t>‹#›</a:t>
            </a:fld>
            <a:endParaRPr lang="en-US" noProof="0" dirty="0"/>
          </a:p>
        </p:txBody>
      </p:sp>
    </p:spTree>
    <p:extLst>
      <p:ext uri="{BB962C8B-B14F-4D97-AF65-F5344CB8AC3E}">
        <p14:creationId xmlns:p14="http://schemas.microsoft.com/office/powerpoint/2010/main" val="1640454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0" r:id="rId5"/>
    <p:sldLayoutId id="2147483654" r:id="rId6"/>
    <p:sldLayoutId id="2147483661" r:id="rId7"/>
    <p:sldLayoutId id="2147483662" r:id="rId8"/>
    <p:sldLayoutId id="2147483663" r:id="rId9"/>
    <p:sldLayoutId id="2147483664" r:id="rId10"/>
    <p:sldLayoutId id="2147483665" r:id="rId11"/>
    <p:sldLayoutId id="2147483667" r:id="rId12"/>
    <p:sldLayoutId id="2147483666" r:id="rId13"/>
    <p:sldLayoutId id="2147483668" r:id="rId14"/>
    <p:sldLayoutId id="2147483669" r:id="rId15"/>
    <p:sldLayoutId id="2147483670" r:id="rId16"/>
    <p:sldLayoutId id="2147483671" r:id="rId17"/>
    <p:sldLayoutId id="2147483672" r:id="rId18"/>
    <p:sldLayoutId id="2147483673" r:id="rId19"/>
    <p:sldLayoutId id="2147483674" r:id="rId20"/>
    <p:sldLayoutId id="2147483677" r:id="rId21"/>
    <p:sldLayoutId id="2147483676" r:id="rId22"/>
    <p:sldLayoutId id="2147483678" r:id="rId23"/>
    <p:sldLayoutId id="2147483679" r:id="rId24"/>
    <p:sldLayoutId id="2147483680" r:id="rId25"/>
    <p:sldLayoutId id="2147483681" r:id="rId26"/>
    <p:sldLayoutId id="2147483684" r:id="rId27"/>
    <p:sldLayoutId id="2147483685" r:id="rId28"/>
    <p:sldLayoutId id="2147483686" r:id="rId29"/>
    <p:sldLayoutId id="2147483687" r:id="rId30"/>
    <p:sldLayoutId id="2147483688" r:id="rId31"/>
    <p:sldLayoutId id="2147483691" r:id="rId32"/>
    <p:sldLayoutId id="2147483692" r:id="rId33"/>
    <p:sldLayoutId id="2147483689" r:id="rId34"/>
    <p:sldLayoutId id="2147483690" r:id="rId35"/>
    <p:sldLayoutId id="2147483655" r:id="rId36"/>
    <p:sldLayoutId id="2147483683" r:id="rId37"/>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userDrawn="1">
          <p15:clr>
            <a:srgbClr val="F26B43"/>
          </p15:clr>
        </p15:guide>
        <p15:guide id="2" pos="7151" userDrawn="1">
          <p15:clr>
            <a:srgbClr val="F26B43"/>
          </p15:clr>
        </p15:guide>
        <p15:guide id="3" pos="529" userDrawn="1">
          <p15:clr>
            <a:srgbClr val="F26B43"/>
          </p15:clr>
        </p15:guide>
        <p15:guide id="4" orient="horz" pos="3793" userDrawn="1">
          <p15:clr>
            <a:srgbClr val="F26B43"/>
          </p15:clr>
        </p15:guide>
        <p15:guide id="5" pos="3840"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ADA7-71A1-44A8-81BF-1B6CACFB7577}"/>
              </a:ext>
            </a:extLst>
          </p:cNvPr>
          <p:cNvSpPr>
            <a:spLocks noGrp="1"/>
          </p:cNvSpPr>
          <p:nvPr>
            <p:ph type="ctrTitle"/>
          </p:nvPr>
        </p:nvSpPr>
        <p:spPr/>
        <p:txBody>
          <a:bodyPr/>
          <a:lstStyle/>
          <a:p>
            <a:r>
              <a:rPr lang="en-US" dirty="0"/>
              <a:t>The Word of God</a:t>
            </a:r>
            <a:endParaRPr lang="ru-RU" dirty="0"/>
          </a:p>
        </p:txBody>
      </p:sp>
      <p:sp>
        <p:nvSpPr>
          <p:cNvPr id="3" name="Subtitle 2">
            <a:extLst>
              <a:ext uri="{FF2B5EF4-FFF2-40B4-BE49-F238E27FC236}">
                <a16:creationId xmlns:a16="http://schemas.microsoft.com/office/drawing/2014/main" id="{977C4633-7458-4F99-83F4-CB5107BC263B}"/>
              </a:ext>
            </a:extLst>
          </p:cNvPr>
          <p:cNvSpPr>
            <a:spLocks noGrp="1"/>
          </p:cNvSpPr>
          <p:nvPr>
            <p:ph type="subTitle" idx="1"/>
          </p:nvPr>
        </p:nvSpPr>
        <p:spPr/>
        <p:txBody>
          <a:bodyPr>
            <a:normAutofit fontScale="92500" lnSpcReduction="20000"/>
          </a:bodyPr>
          <a:lstStyle/>
          <a:p>
            <a:r>
              <a:rPr lang="en-US" dirty="0"/>
              <a:t>Ten Theses and 4 Applications</a:t>
            </a:r>
          </a:p>
          <a:p>
            <a:r>
              <a:rPr lang="en-US" dirty="0">
                <a:solidFill>
                  <a:schemeClr val="bg1"/>
                </a:solidFill>
              </a:rPr>
              <a:t>By Shawn Lazar</a:t>
            </a:r>
            <a:endParaRPr lang="ru-RU" dirty="0">
              <a:solidFill>
                <a:schemeClr val="bg1"/>
              </a:solidFill>
            </a:endParaRPr>
          </a:p>
        </p:txBody>
      </p:sp>
    </p:spTree>
    <p:extLst>
      <p:ext uri="{BB962C8B-B14F-4D97-AF65-F5344CB8AC3E}">
        <p14:creationId xmlns:p14="http://schemas.microsoft.com/office/powerpoint/2010/main" val="992262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10</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type="body" idx="1"/>
          </p:nvPr>
        </p:nvSpPr>
        <p:spPr>
          <a:xfrm>
            <a:off x="831850" y="3092335"/>
            <a:ext cx="5264150" cy="3529529"/>
          </a:xfrm>
        </p:spPr>
        <p:txBody>
          <a:bodyPr>
            <a:noAutofit/>
          </a:bodyPr>
          <a:lstStyle/>
          <a:p>
            <a:pPr marL="0" indent="0">
              <a:buNone/>
            </a:pPr>
            <a:r>
              <a:rPr lang="en-US" sz="2200" dirty="0">
                <a:effectLst/>
                <a:latin typeface="Times New Roman" panose="02020603050405020304" pitchFamily="18" charset="0"/>
                <a:ea typeface="Calibri" panose="020F0502020204030204" pitchFamily="34" charset="0"/>
              </a:rPr>
              <a:t>By </a:t>
            </a:r>
            <a:r>
              <a:rPr lang="en-US" sz="2200" dirty="0">
                <a:solidFill>
                  <a:schemeClr val="bg1"/>
                </a:solidFill>
                <a:effectLst/>
                <a:latin typeface="Times New Roman" panose="02020603050405020304" pitchFamily="18" charset="0"/>
                <a:ea typeface="Calibri" panose="020F0502020204030204" pitchFamily="34" charset="0"/>
              </a:rPr>
              <a:t>the word of the Lord </a:t>
            </a:r>
            <a:r>
              <a:rPr lang="en-US" sz="2200" dirty="0">
                <a:effectLst/>
                <a:latin typeface="Times New Roman" panose="02020603050405020304" pitchFamily="18" charset="0"/>
                <a:ea typeface="Calibri" panose="020F0502020204030204" pitchFamily="34" charset="0"/>
              </a:rPr>
              <a:t>the heavens were made,</a:t>
            </a:r>
            <a:br>
              <a:rPr lang="en-US" sz="2200" dirty="0">
                <a:effectLst/>
                <a:latin typeface="Times New Roman" panose="02020603050405020304" pitchFamily="18" charset="0"/>
                <a:ea typeface="Calibri" panose="020F0502020204030204" pitchFamily="34" charset="0"/>
              </a:rPr>
            </a:br>
            <a:r>
              <a:rPr lang="en-US" sz="2200" dirty="0">
                <a:effectLst/>
                <a:latin typeface="Times New Roman" panose="02020603050405020304" pitchFamily="18" charset="0"/>
                <a:ea typeface="Calibri" panose="020F0502020204030204" pitchFamily="34" charset="0"/>
              </a:rPr>
              <a:t>And by </a:t>
            </a:r>
            <a:r>
              <a:rPr lang="en-US" sz="2200" dirty="0">
                <a:solidFill>
                  <a:schemeClr val="bg1"/>
                </a:solidFill>
                <a:effectLst/>
                <a:latin typeface="Times New Roman" panose="02020603050405020304" pitchFamily="18" charset="0"/>
                <a:ea typeface="Calibri" panose="020F0502020204030204" pitchFamily="34" charset="0"/>
              </a:rPr>
              <a:t>the breath of His mouth </a:t>
            </a:r>
            <a:r>
              <a:rPr lang="en-US" sz="2200" dirty="0">
                <a:effectLst/>
                <a:latin typeface="Times New Roman" panose="02020603050405020304" pitchFamily="18" charset="0"/>
                <a:ea typeface="Calibri" panose="020F0502020204030204" pitchFamily="34" charset="0"/>
              </a:rPr>
              <a:t>all their host.</a:t>
            </a:r>
            <a:br>
              <a:rPr lang="en-US" sz="2200" dirty="0">
                <a:effectLst/>
                <a:latin typeface="Times New Roman" panose="02020603050405020304" pitchFamily="18" charset="0"/>
                <a:ea typeface="Calibri" panose="020F0502020204030204" pitchFamily="34" charset="0"/>
              </a:rPr>
            </a:br>
            <a:r>
              <a:rPr lang="en-US" sz="2200" dirty="0">
                <a:effectLst/>
                <a:latin typeface="Times New Roman" panose="02020603050405020304" pitchFamily="18" charset="0"/>
                <a:ea typeface="Calibri" panose="020F0502020204030204" pitchFamily="34" charset="0"/>
              </a:rPr>
              <a:t>He gathers the waters of the sea together as a heap;</a:t>
            </a:r>
            <a:br>
              <a:rPr lang="en-US" sz="2200" dirty="0">
                <a:effectLst/>
                <a:latin typeface="Times New Roman" panose="02020603050405020304" pitchFamily="18" charset="0"/>
                <a:ea typeface="Calibri" panose="020F0502020204030204" pitchFamily="34" charset="0"/>
              </a:rPr>
            </a:br>
            <a:r>
              <a:rPr lang="en-US" sz="2200" dirty="0">
                <a:effectLst/>
                <a:latin typeface="Times New Roman" panose="02020603050405020304" pitchFamily="18" charset="0"/>
                <a:ea typeface="Calibri" panose="020F0502020204030204" pitchFamily="34" charset="0"/>
              </a:rPr>
              <a:t>He lays up the deeps in storehouses.</a:t>
            </a:r>
            <a:br>
              <a:rPr lang="en-US" sz="2200" dirty="0">
                <a:effectLst/>
                <a:latin typeface="Times New Roman" panose="02020603050405020304" pitchFamily="18" charset="0"/>
                <a:ea typeface="Calibri" panose="020F0502020204030204" pitchFamily="34" charset="0"/>
              </a:rPr>
            </a:br>
            <a:r>
              <a:rPr lang="en-US" sz="2200" dirty="0">
                <a:effectLst/>
                <a:latin typeface="Times New Roman" panose="02020603050405020304" pitchFamily="18" charset="0"/>
                <a:ea typeface="Calibri" panose="020F0502020204030204" pitchFamily="34" charset="0"/>
              </a:rPr>
              <a:t>Let all the earth fear the Lord;</a:t>
            </a:r>
            <a:br>
              <a:rPr lang="en-US" sz="2200" dirty="0">
                <a:effectLst/>
                <a:latin typeface="Times New Roman" panose="02020603050405020304" pitchFamily="18" charset="0"/>
                <a:ea typeface="Calibri" panose="020F0502020204030204" pitchFamily="34" charset="0"/>
              </a:rPr>
            </a:br>
            <a:r>
              <a:rPr lang="en-US" sz="2200" dirty="0">
                <a:effectLst/>
                <a:latin typeface="Times New Roman" panose="02020603050405020304" pitchFamily="18" charset="0"/>
                <a:ea typeface="Calibri" panose="020F0502020204030204" pitchFamily="34" charset="0"/>
              </a:rPr>
              <a:t>Let all the inhabitants of the world stand in awe of Him.</a:t>
            </a:r>
            <a:br>
              <a:rPr lang="en-US" sz="2200" dirty="0">
                <a:effectLst/>
                <a:latin typeface="Times New Roman" panose="02020603050405020304" pitchFamily="18" charset="0"/>
                <a:ea typeface="Calibri" panose="020F0502020204030204" pitchFamily="34" charset="0"/>
              </a:rPr>
            </a:br>
            <a:r>
              <a:rPr lang="en-US" sz="2200" b="1" dirty="0">
                <a:solidFill>
                  <a:srgbClr val="FFFF00"/>
                </a:solidFill>
                <a:effectLst/>
                <a:latin typeface="Times New Roman" panose="02020603050405020304" pitchFamily="18" charset="0"/>
                <a:ea typeface="Calibri" panose="020F0502020204030204" pitchFamily="34" charset="0"/>
              </a:rPr>
              <a:t>For He spoke, and it was done;</a:t>
            </a:r>
            <a:br>
              <a:rPr lang="en-US" sz="2200" dirty="0">
                <a:solidFill>
                  <a:srgbClr val="FFFF00"/>
                </a:solidFill>
                <a:effectLst/>
                <a:highlight>
                  <a:srgbClr val="FFFF00"/>
                </a:highlight>
                <a:latin typeface="Times New Roman" panose="02020603050405020304" pitchFamily="18" charset="0"/>
                <a:ea typeface="Calibri" panose="020F0502020204030204" pitchFamily="34" charset="0"/>
              </a:rPr>
            </a:br>
            <a:r>
              <a:rPr lang="en-US" sz="2200" dirty="0">
                <a:solidFill>
                  <a:schemeClr val="bg1"/>
                </a:solidFill>
                <a:effectLst/>
                <a:latin typeface="Times New Roman" panose="02020603050405020304" pitchFamily="18" charset="0"/>
                <a:ea typeface="Calibri" panose="020F0502020204030204" pitchFamily="34" charset="0"/>
              </a:rPr>
              <a:t>He commanded</a:t>
            </a:r>
            <a:r>
              <a:rPr lang="en-US" sz="2200" dirty="0">
                <a:effectLst/>
                <a:latin typeface="Times New Roman" panose="02020603050405020304" pitchFamily="18" charset="0"/>
                <a:ea typeface="Calibri" panose="020F0502020204030204" pitchFamily="34" charset="0"/>
              </a:rPr>
              <a:t>, and it stood fast (Ps 33:6-9).</a:t>
            </a:r>
          </a:p>
        </p:txBody>
      </p:sp>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a:xfrm>
            <a:off x="831850" y="2034187"/>
            <a:ext cx="10515600" cy="636340"/>
          </a:xfrm>
        </p:spPr>
        <p:txBody>
          <a:bodyPr>
            <a:normAutofit/>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1</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God speaks.</a:t>
            </a:r>
            <a:endParaRPr lang="en-US" dirty="0"/>
          </a:p>
        </p:txBody>
      </p:sp>
      <p:sp>
        <p:nvSpPr>
          <p:cNvPr id="16" name="Picture Placeholder 15">
            <a:extLst>
              <a:ext uri="{FF2B5EF4-FFF2-40B4-BE49-F238E27FC236}">
                <a16:creationId xmlns:a16="http://schemas.microsoft.com/office/drawing/2014/main" id="{35E20769-66BC-4DC8-8BA1-66C86684BD62}"/>
              </a:ext>
            </a:extLst>
          </p:cNvPr>
          <p:cNvSpPr>
            <a:spLocks noGrp="1"/>
          </p:cNvSpPr>
          <p:nvPr>
            <p:ph type="pic" sz="quarter" idx="50"/>
          </p:nvPr>
        </p:nvSpPr>
        <p:spPr/>
      </p:sp>
    </p:spTree>
    <p:extLst>
      <p:ext uri="{BB962C8B-B14F-4D97-AF65-F5344CB8AC3E}">
        <p14:creationId xmlns:p14="http://schemas.microsoft.com/office/powerpoint/2010/main" val="391962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11</a:t>
            </a:fld>
            <a:endParaRPr lang="en-US" noProof="0" dirty="0"/>
          </a:p>
        </p:txBody>
      </p:sp>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a:xfrm>
            <a:off x="831850" y="2034187"/>
            <a:ext cx="10515600" cy="636340"/>
          </a:xfrm>
        </p:spPr>
        <p:txBody>
          <a:bodyPr>
            <a:normAutofit/>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1</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God speaks.</a:t>
            </a:r>
            <a:endParaRPr lang="en-US" dirty="0"/>
          </a:p>
        </p:txBody>
      </p:sp>
      <p:sp>
        <p:nvSpPr>
          <p:cNvPr id="15" name="Text Placeholder 14">
            <a:extLst>
              <a:ext uri="{FF2B5EF4-FFF2-40B4-BE49-F238E27FC236}">
                <a16:creationId xmlns:a16="http://schemas.microsoft.com/office/drawing/2014/main" id="{BC9E88BC-FC62-4EC6-AAD5-52C98F6534F8}"/>
              </a:ext>
            </a:extLst>
          </p:cNvPr>
          <p:cNvSpPr>
            <a:spLocks noGrp="1"/>
          </p:cNvSpPr>
          <p:nvPr>
            <p:ph type="body" idx="14"/>
          </p:nvPr>
        </p:nvSpPr>
        <p:spPr>
          <a:xfrm>
            <a:off x="6424947" y="3092335"/>
            <a:ext cx="4927266" cy="3609916"/>
          </a:xfrm>
        </p:spPr>
        <p:txBody>
          <a:bodyPr>
            <a:normAutofit fontScale="92500"/>
          </a:bodyPr>
          <a:lstStyle/>
          <a:p>
            <a:r>
              <a:rPr lang="en-US" sz="3200" dirty="0"/>
              <a:t>The difference between </a:t>
            </a:r>
            <a:r>
              <a:rPr lang="en-US" sz="3200" dirty="0">
                <a:solidFill>
                  <a:schemeClr val="accent4"/>
                </a:solidFill>
              </a:rPr>
              <a:t>grunting</a:t>
            </a:r>
            <a:r>
              <a:rPr lang="en-US" sz="3200" dirty="0"/>
              <a:t> and </a:t>
            </a:r>
            <a:r>
              <a:rPr lang="en-US" sz="3200" dirty="0">
                <a:solidFill>
                  <a:schemeClr val="bg1"/>
                </a:solidFill>
              </a:rPr>
              <a:t>speaking</a:t>
            </a:r>
            <a:r>
              <a:rPr lang="en-US" sz="3200" dirty="0"/>
              <a:t>, is that speaking </a:t>
            </a:r>
            <a:r>
              <a:rPr lang="en-US" sz="3200" dirty="0">
                <a:solidFill>
                  <a:schemeClr val="bg1"/>
                </a:solidFill>
              </a:rPr>
              <a:t>communicates propositional information.</a:t>
            </a:r>
          </a:p>
          <a:p>
            <a:r>
              <a:rPr lang="en-US" sz="3200" dirty="0"/>
              <a:t>The fact that God speaks tells us that He is a person who has a mind, who thinks, reasons, and relates.</a:t>
            </a:r>
          </a:p>
        </p:txBody>
      </p:sp>
      <p:sp>
        <p:nvSpPr>
          <p:cNvPr id="16" name="Picture Placeholder 15">
            <a:extLst>
              <a:ext uri="{FF2B5EF4-FFF2-40B4-BE49-F238E27FC236}">
                <a16:creationId xmlns:a16="http://schemas.microsoft.com/office/drawing/2014/main" id="{35E20769-66BC-4DC8-8BA1-66C86684BD62}"/>
              </a:ext>
            </a:extLst>
          </p:cNvPr>
          <p:cNvSpPr>
            <a:spLocks noGrp="1"/>
          </p:cNvSpPr>
          <p:nvPr>
            <p:ph type="pic" sz="quarter" idx="50"/>
          </p:nvPr>
        </p:nvSpPr>
        <p:spPr/>
      </p:sp>
      <p:sp>
        <p:nvSpPr>
          <p:cNvPr id="3" name="Text Placeholder 2">
            <a:extLst>
              <a:ext uri="{FF2B5EF4-FFF2-40B4-BE49-F238E27FC236}">
                <a16:creationId xmlns:a16="http://schemas.microsoft.com/office/drawing/2014/main" id="{D2D1ACA7-9EEF-3045-A3A1-E45BE78A99C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0940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12</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type="body" idx="1"/>
          </p:nvPr>
        </p:nvSpPr>
        <p:spPr>
          <a:xfrm>
            <a:off x="831850" y="4096260"/>
            <a:ext cx="4927266" cy="2525604"/>
          </a:xfrm>
        </p:spPr>
        <p:txBody>
          <a:bodyPr>
            <a:noAutofit/>
          </a:bodyPr>
          <a:lstStyle/>
          <a:p>
            <a:pPr marL="0" indent="0">
              <a:buNone/>
            </a:pPr>
            <a:r>
              <a:rPr lang="en-US" sz="2300" dirty="0">
                <a:solidFill>
                  <a:schemeClr val="accent4"/>
                </a:solidFill>
                <a:latin typeface="Times New Roman" panose="02020603050405020304" pitchFamily="18" charset="0"/>
                <a:ea typeface="Calibri" panose="020F0502020204030204" pitchFamily="34" charset="0"/>
              </a:rPr>
              <a:t>By contrast…</a:t>
            </a:r>
          </a:p>
          <a:p>
            <a:pPr marL="0" indent="0">
              <a:buNone/>
            </a:pPr>
            <a:r>
              <a:rPr lang="en-US" sz="2300" dirty="0">
                <a:latin typeface="Times New Roman" panose="02020603050405020304" pitchFamily="18" charset="0"/>
                <a:ea typeface="Calibri" panose="020F0502020204030204" pitchFamily="34" charset="0"/>
              </a:rPr>
              <a:t>What profit is the idol when its maker has carved it, or an image, a teacher of falsehood?</a:t>
            </a:r>
            <a:br>
              <a:rPr lang="en-US" sz="2300" dirty="0">
                <a:latin typeface="Times New Roman" panose="02020603050405020304" pitchFamily="18" charset="0"/>
                <a:ea typeface="Calibri" panose="020F0502020204030204" pitchFamily="34" charset="0"/>
              </a:rPr>
            </a:br>
            <a:r>
              <a:rPr lang="en-US" sz="2300" dirty="0">
                <a:latin typeface="Times New Roman" panose="02020603050405020304" pitchFamily="18" charset="0"/>
                <a:ea typeface="Calibri" panose="020F0502020204030204" pitchFamily="34" charset="0"/>
              </a:rPr>
              <a:t>For its maker trusts in his own handiwork</a:t>
            </a:r>
            <a:br>
              <a:rPr lang="en-US" sz="2300" dirty="0">
                <a:latin typeface="Times New Roman" panose="02020603050405020304" pitchFamily="18" charset="0"/>
                <a:ea typeface="Calibri" panose="020F0502020204030204" pitchFamily="34" charset="0"/>
              </a:rPr>
            </a:br>
            <a:r>
              <a:rPr lang="en-US" sz="2300" dirty="0">
                <a:latin typeface="Times New Roman" panose="02020603050405020304" pitchFamily="18" charset="0"/>
                <a:ea typeface="Calibri" panose="020F0502020204030204" pitchFamily="34" charset="0"/>
              </a:rPr>
              <a:t>When he fashions </a:t>
            </a:r>
            <a:r>
              <a:rPr lang="en-US" sz="2300" dirty="0">
                <a:solidFill>
                  <a:schemeClr val="bg1"/>
                </a:solidFill>
                <a:latin typeface="Times New Roman" panose="02020603050405020304" pitchFamily="18" charset="0"/>
                <a:ea typeface="Calibri" panose="020F0502020204030204" pitchFamily="34" charset="0"/>
              </a:rPr>
              <a:t>speechless idols </a:t>
            </a:r>
            <a:r>
              <a:rPr lang="en-US" sz="2300" dirty="0">
                <a:latin typeface="Times New Roman" panose="02020603050405020304" pitchFamily="18" charset="0"/>
                <a:ea typeface="Calibri" panose="020F0502020204030204" pitchFamily="34" charset="0"/>
              </a:rPr>
              <a:t>(Hab 2:18-20).</a:t>
            </a:r>
          </a:p>
          <a:p>
            <a:pPr marL="0" indent="0">
              <a:buNone/>
            </a:pPr>
            <a:endParaRPr lang="en-US" sz="2000" dirty="0"/>
          </a:p>
          <a:p>
            <a:pPr marL="0" indent="0">
              <a:buNone/>
            </a:pPr>
            <a:endParaRPr lang="en-US" sz="2000" dirty="0">
              <a:effectLst/>
              <a:latin typeface="Times New Roman" panose="02020603050405020304" pitchFamily="18" charset="0"/>
              <a:ea typeface="Calibri" panose="020F0502020204030204" pitchFamily="34" charset="0"/>
            </a:endParaRPr>
          </a:p>
        </p:txBody>
      </p:sp>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p:txBody>
          <a:bodyPr>
            <a:normAutofit/>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1</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God speaks.</a:t>
            </a:r>
            <a:endParaRPr lang="en-US" dirty="0"/>
          </a:p>
        </p:txBody>
      </p:sp>
      <p:sp>
        <p:nvSpPr>
          <p:cNvPr id="15" name="Text Placeholder 14">
            <a:extLst>
              <a:ext uri="{FF2B5EF4-FFF2-40B4-BE49-F238E27FC236}">
                <a16:creationId xmlns:a16="http://schemas.microsoft.com/office/drawing/2014/main" id="{BC9E88BC-FC62-4EC6-AAD5-52C98F6534F8}"/>
              </a:ext>
            </a:extLst>
          </p:cNvPr>
          <p:cNvSpPr>
            <a:spLocks noGrp="1"/>
          </p:cNvSpPr>
          <p:nvPr>
            <p:ph type="body" idx="14"/>
          </p:nvPr>
        </p:nvSpPr>
        <p:spPr>
          <a:xfrm>
            <a:off x="11336091" y="5275257"/>
            <a:ext cx="855909" cy="1190858"/>
          </a:xfrm>
        </p:spPr>
        <p:txBody>
          <a:bodyPr>
            <a:normAutofit/>
          </a:bodyPr>
          <a:lstStyle/>
          <a:p>
            <a:pPr marL="0" indent="0">
              <a:buNone/>
            </a:pPr>
            <a:endParaRPr lang="en-US" dirty="0"/>
          </a:p>
        </p:txBody>
      </p:sp>
      <p:sp>
        <p:nvSpPr>
          <p:cNvPr id="16" name="Picture Placeholder 15">
            <a:extLst>
              <a:ext uri="{FF2B5EF4-FFF2-40B4-BE49-F238E27FC236}">
                <a16:creationId xmlns:a16="http://schemas.microsoft.com/office/drawing/2014/main" id="{35E20769-66BC-4DC8-8BA1-66C86684BD62}"/>
              </a:ext>
            </a:extLst>
          </p:cNvPr>
          <p:cNvSpPr>
            <a:spLocks noGrp="1"/>
          </p:cNvSpPr>
          <p:nvPr>
            <p:ph type="pic" sz="quarter" idx="50"/>
          </p:nvPr>
        </p:nvSpPr>
        <p:spPr/>
      </p:sp>
      <p:pic>
        <p:nvPicPr>
          <p:cNvPr id="1026" name="Picture 2" descr="See the source image">
            <a:extLst>
              <a:ext uri="{FF2B5EF4-FFF2-40B4-BE49-F238E27FC236}">
                <a16:creationId xmlns:a16="http://schemas.microsoft.com/office/drawing/2014/main" id="{F6309F60-98B5-6348-AA01-B0F8DC923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129" y="3487966"/>
            <a:ext cx="3709897" cy="313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186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p:txBody>
          <a:bodyPr>
            <a:normAutofit/>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2</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God spoke to men.</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13</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p:txBody>
          <a:bodyPr>
            <a:normAutofit/>
          </a:bodyPr>
          <a:lstStyle/>
          <a:p>
            <a:pPr marR="0" indent="0">
              <a:spcBef>
                <a:spcPts val="0"/>
              </a:spcBef>
              <a:spcAft>
                <a:spcPts val="0"/>
              </a:spcAft>
              <a:buNone/>
            </a:pPr>
            <a:r>
              <a:rPr lang="en-US" sz="3200" dirty="0">
                <a:effectLst/>
                <a:latin typeface="Times New Roman" panose="02020603050405020304" pitchFamily="18" charset="0"/>
                <a:ea typeface="Calibri" panose="020F0502020204030204" pitchFamily="34" charset="0"/>
              </a:rPr>
              <a:t>Then </a:t>
            </a:r>
            <a:r>
              <a:rPr lang="en-US" sz="3200" dirty="0">
                <a:solidFill>
                  <a:schemeClr val="accent4"/>
                </a:solidFill>
                <a:effectLst/>
                <a:latin typeface="Times New Roman" panose="02020603050405020304" pitchFamily="18" charset="0"/>
                <a:ea typeface="Calibri" panose="020F0502020204030204" pitchFamily="34" charset="0"/>
              </a:rPr>
              <a:t>the Lord said </a:t>
            </a:r>
            <a:r>
              <a:rPr lang="en-US" sz="3200" dirty="0">
                <a:effectLst/>
                <a:latin typeface="Times New Roman" panose="02020603050405020304" pitchFamily="18" charset="0"/>
                <a:ea typeface="Calibri" panose="020F0502020204030204" pitchFamily="34" charset="0"/>
              </a:rPr>
              <a:t>to Moses…</a:t>
            </a:r>
            <a:r>
              <a:rPr lang="en-US" sz="3200" dirty="0">
                <a:solidFill>
                  <a:schemeClr val="accent4"/>
                </a:solidFill>
                <a:effectLst/>
                <a:latin typeface="Times New Roman" panose="02020603050405020304" pitchFamily="18" charset="0"/>
                <a:ea typeface="Calibri" panose="020F0502020204030204" pitchFamily="34" charset="0"/>
              </a:rPr>
              <a:t>God spoke </a:t>
            </a:r>
            <a:r>
              <a:rPr lang="en-US" sz="3200" dirty="0">
                <a:effectLst/>
                <a:latin typeface="Times New Roman" panose="02020603050405020304" pitchFamily="18" charset="0"/>
                <a:ea typeface="Calibri" panose="020F0502020204030204" pitchFamily="34" charset="0"/>
              </a:rPr>
              <a:t>further to Moses (Exod 6:1-2).</a:t>
            </a:r>
          </a:p>
          <a:p>
            <a:pPr marR="0" indent="0">
              <a:spcBef>
                <a:spcPts val="0"/>
              </a:spcBef>
              <a:spcAft>
                <a:spcPts val="0"/>
              </a:spcAft>
              <a:buNone/>
            </a:pPr>
            <a:r>
              <a:rPr lang="en-US" sz="3200" dirty="0">
                <a:effectLst/>
                <a:latin typeface="Times New Roman" panose="02020603050405020304" pitchFamily="18" charset="0"/>
                <a:ea typeface="Calibri" panose="020F0502020204030204" pitchFamily="34" charset="0"/>
              </a:rPr>
              <a:t> </a:t>
            </a:r>
          </a:p>
          <a:p>
            <a:pPr marR="0" indent="0">
              <a:spcBef>
                <a:spcPts val="0"/>
              </a:spcBef>
              <a:spcAft>
                <a:spcPts val="0"/>
              </a:spcAft>
              <a:buNone/>
            </a:pPr>
            <a:r>
              <a:rPr lang="en-US" sz="3200" dirty="0">
                <a:effectLst/>
                <a:latin typeface="Times New Roman" panose="02020603050405020304" pitchFamily="18" charset="0"/>
                <a:ea typeface="Calibri" panose="020F0502020204030204" pitchFamily="34" charset="0"/>
              </a:rPr>
              <a:t>Then </a:t>
            </a:r>
            <a:r>
              <a:rPr lang="en-US" sz="3200" dirty="0">
                <a:solidFill>
                  <a:schemeClr val="accent4"/>
                </a:solidFill>
                <a:effectLst/>
                <a:latin typeface="Times New Roman" panose="02020603050405020304" pitchFamily="18" charset="0"/>
                <a:ea typeface="Calibri" panose="020F0502020204030204" pitchFamily="34" charset="0"/>
              </a:rPr>
              <a:t>God spoke</a:t>
            </a:r>
            <a:r>
              <a:rPr lang="en-US" sz="3200" dirty="0">
                <a:effectLst/>
                <a:latin typeface="Times New Roman" panose="02020603050405020304" pitchFamily="18" charset="0"/>
                <a:ea typeface="Calibri" panose="020F0502020204030204" pitchFamily="34" charset="0"/>
              </a:rPr>
              <a:t> all these words, saying… (Exod 20:21).</a:t>
            </a:r>
          </a:p>
          <a:p>
            <a:pPr marR="0" indent="0">
              <a:spcBef>
                <a:spcPts val="0"/>
              </a:spcBef>
              <a:spcAft>
                <a:spcPts val="0"/>
              </a:spcAft>
              <a:buNone/>
            </a:pPr>
            <a:r>
              <a:rPr lang="en-US" sz="3200" dirty="0">
                <a:effectLst/>
                <a:latin typeface="Times New Roman" panose="02020603050405020304" pitchFamily="18" charset="0"/>
                <a:ea typeface="Calibri" panose="020F0502020204030204" pitchFamily="34" charset="0"/>
              </a:rPr>
              <a:t> </a:t>
            </a:r>
          </a:p>
          <a:p>
            <a:pPr marR="0" indent="0">
              <a:spcBef>
                <a:spcPts val="0"/>
              </a:spcBef>
              <a:spcAft>
                <a:spcPts val="0"/>
              </a:spcAft>
              <a:buNone/>
            </a:pPr>
            <a:r>
              <a:rPr lang="en-US" sz="3200" dirty="0">
                <a:effectLst/>
                <a:latin typeface="Times New Roman" panose="02020603050405020304" pitchFamily="18" charset="0"/>
                <a:ea typeface="Calibri" panose="020F0502020204030204" pitchFamily="34" charset="0"/>
              </a:rPr>
              <a:t>Then You came down on Mount Sinai, And </a:t>
            </a:r>
            <a:r>
              <a:rPr lang="en-US" sz="3200" dirty="0">
                <a:solidFill>
                  <a:schemeClr val="accent4"/>
                </a:solidFill>
                <a:effectLst/>
                <a:latin typeface="Times New Roman" panose="02020603050405020304" pitchFamily="18" charset="0"/>
                <a:ea typeface="Calibri" panose="020F0502020204030204" pitchFamily="34" charset="0"/>
              </a:rPr>
              <a:t>spoke with them </a:t>
            </a:r>
            <a:r>
              <a:rPr lang="en-US" sz="3200" dirty="0">
                <a:effectLst/>
                <a:latin typeface="Times New Roman" panose="02020603050405020304" pitchFamily="18" charset="0"/>
                <a:ea typeface="Calibri" panose="020F0502020204030204" pitchFamily="34" charset="0"/>
              </a:rPr>
              <a:t>from heaven; You gave them just ordinances and true laws, Good statutes and commandments (Neh 9:13).</a:t>
            </a:r>
          </a:p>
          <a:p>
            <a:pPr marL="0" indent="0">
              <a:buNone/>
            </a:pPr>
            <a:endParaRPr lang="en-US" sz="2800" dirty="0">
              <a:latin typeface="Times New Roman" panose="02020603050405020304" pitchFamily="18" charset="0"/>
              <a:ea typeface="Calibri" panose="020F0502020204030204" pitchFamily="34" charset="0"/>
            </a:endParaRP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183345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p:txBody>
          <a:bodyPr>
            <a:normAutofit fontScale="90000"/>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3</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God inspired </a:t>
            </a:r>
            <a:r>
              <a:rPr lang="en-US" dirty="0">
                <a:latin typeface="Times New Roman" panose="02020603050405020304" pitchFamily="18" charset="0"/>
                <a:ea typeface="Calibri" panose="020F0502020204030204" pitchFamily="34" charset="0"/>
                <a:cs typeface="Arial" panose="020B0604020202020204" pitchFamily="34" charset="0"/>
              </a:rPr>
              <a:t>m</a:t>
            </a:r>
            <a:r>
              <a:rPr lang="en-US" b="1" dirty="0">
                <a:effectLst/>
                <a:latin typeface="Times New Roman" panose="02020603050405020304" pitchFamily="18" charset="0"/>
                <a:ea typeface="Calibri" panose="020F0502020204030204" pitchFamily="34" charset="0"/>
                <a:cs typeface="Arial" panose="020B0604020202020204" pitchFamily="34" charset="0"/>
              </a:rPr>
              <a:t>en to speak.</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14</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rmAutofit fontScale="92500" lnSpcReduction="20000"/>
          </a:bodyPr>
          <a:lstStyle/>
          <a:p>
            <a:pPr indent="0">
              <a:spcBef>
                <a:spcPts val="0"/>
              </a:spcBef>
              <a:buNone/>
            </a:pPr>
            <a:r>
              <a:rPr lang="en-US" sz="3200" dirty="0">
                <a:latin typeface="Times New Roman" panose="02020603050405020304" pitchFamily="18" charset="0"/>
                <a:ea typeface="Calibri" panose="020F0502020204030204" pitchFamily="34" charset="0"/>
              </a:rPr>
              <a:t>Then the Lord stretched out His hand and touched my mouth, and the Lord said to me, “Behold, </a:t>
            </a:r>
            <a:r>
              <a:rPr lang="en-US" sz="3200" dirty="0">
                <a:solidFill>
                  <a:schemeClr val="accent4"/>
                </a:solidFill>
                <a:latin typeface="Times New Roman" panose="02020603050405020304" pitchFamily="18" charset="0"/>
                <a:ea typeface="Calibri" panose="020F0502020204030204" pitchFamily="34" charset="0"/>
              </a:rPr>
              <a:t>I have put My words in your mouth</a:t>
            </a:r>
            <a:r>
              <a:rPr lang="en-US" sz="3200" dirty="0">
                <a:latin typeface="Times New Roman" panose="02020603050405020304" pitchFamily="18" charset="0"/>
                <a:ea typeface="Calibri" panose="020F0502020204030204" pitchFamily="34" charset="0"/>
              </a:rPr>
              <a:t>” (Jer 1:9).</a:t>
            </a:r>
          </a:p>
          <a:p>
            <a:pPr marR="0" indent="0">
              <a:spcBef>
                <a:spcPts val="0"/>
              </a:spcBef>
              <a:spcAft>
                <a:spcPts val="0"/>
              </a:spcAft>
              <a:buNone/>
            </a:pPr>
            <a:endParaRPr lang="en-US" sz="3200" dirty="0">
              <a:effectLst/>
              <a:latin typeface="Times New Roman" panose="02020603050405020304" pitchFamily="18" charset="0"/>
              <a:ea typeface="Calibri" panose="020F0502020204030204" pitchFamily="34" charset="0"/>
            </a:endParaRPr>
          </a:p>
          <a:p>
            <a:pPr marR="0" indent="0">
              <a:spcBef>
                <a:spcPts val="0"/>
              </a:spcBef>
              <a:spcAft>
                <a:spcPts val="0"/>
              </a:spcAft>
              <a:buNone/>
            </a:pPr>
            <a:r>
              <a:rPr lang="en-US" sz="3200" dirty="0">
                <a:effectLst/>
                <a:latin typeface="Times New Roman" panose="02020603050405020304" pitchFamily="18" charset="0"/>
                <a:ea typeface="Calibri" panose="020F0502020204030204" pitchFamily="34" charset="0"/>
              </a:rPr>
              <a:t>“I will raise up a prophet from among their countrymen like you, and </a:t>
            </a:r>
            <a:r>
              <a:rPr lang="en-US" sz="3200" dirty="0">
                <a:solidFill>
                  <a:schemeClr val="accent4"/>
                </a:solidFill>
                <a:effectLst/>
                <a:latin typeface="Times New Roman" panose="02020603050405020304" pitchFamily="18" charset="0"/>
                <a:ea typeface="Calibri" panose="020F0502020204030204" pitchFamily="34" charset="0"/>
              </a:rPr>
              <a:t>I will put My words in his mouth</a:t>
            </a:r>
            <a:r>
              <a:rPr lang="en-US" sz="3200" dirty="0">
                <a:effectLst/>
                <a:latin typeface="Times New Roman" panose="02020603050405020304" pitchFamily="18" charset="0"/>
                <a:ea typeface="Calibri" panose="020F0502020204030204" pitchFamily="34" charset="0"/>
              </a:rPr>
              <a:t>, and he shall speak to them all that I command him” (Deut 18:18).</a:t>
            </a:r>
          </a:p>
          <a:p>
            <a:pPr marR="0" indent="0">
              <a:spcBef>
                <a:spcPts val="0"/>
              </a:spcBef>
              <a:spcAft>
                <a:spcPts val="0"/>
              </a:spcAft>
              <a:buNone/>
            </a:pPr>
            <a:endParaRPr lang="en-US" sz="3200" dirty="0">
              <a:effectLst/>
              <a:latin typeface="Times New Roman" panose="02020603050405020304" pitchFamily="18" charset="0"/>
              <a:ea typeface="Calibri" panose="020F0502020204030204" pitchFamily="34" charset="0"/>
            </a:endParaRPr>
          </a:p>
          <a:p>
            <a:pPr marR="0" indent="0">
              <a:spcBef>
                <a:spcPts val="0"/>
              </a:spcBef>
              <a:spcAft>
                <a:spcPts val="0"/>
              </a:spcAft>
              <a:buNone/>
            </a:pPr>
            <a:r>
              <a:rPr lang="en-US" sz="3200" dirty="0">
                <a:effectLst/>
                <a:latin typeface="Times New Roman" panose="02020603050405020304" pitchFamily="18" charset="0"/>
                <a:ea typeface="Calibri" panose="020F0502020204030204" pitchFamily="34" charset="0"/>
              </a:rPr>
              <a:t>“I did not speak on My own initiative, but the Father Himself who sent Me has given Me a commandment as to what to say and what to speak. I know that His commandment is eternal life; therefore the things I speak, </a:t>
            </a:r>
            <a:r>
              <a:rPr lang="en-US" sz="3200" dirty="0">
                <a:solidFill>
                  <a:schemeClr val="accent4"/>
                </a:solidFill>
                <a:effectLst/>
                <a:latin typeface="Times New Roman" panose="02020603050405020304" pitchFamily="18" charset="0"/>
                <a:ea typeface="Calibri" panose="020F0502020204030204" pitchFamily="34" charset="0"/>
              </a:rPr>
              <a:t>I speak just as the Father has told Me</a:t>
            </a:r>
            <a:r>
              <a:rPr lang="en-US" sz="3200" dirty="0">
                <a:effectLst/>
                <a:latin typeface="Times New Roman" panose="02020603050405020304" pitchFamily="18" charset="0"/>
                <a:ea typeface="Calibri" panose="020F0502020204030204" pitchFamily="34" charset="0"/>
              </a:rPr>
              <a:t>” (John 12:49-50).</a:t>
            </a:r>
          </a:p>
          <a:p>
            <a:pPr marL="0" indent="0">
              <a:buNone/>
            </a:pPr>
            <a:endParaRPr lang="en-US" sz="2800" dirty="0">
              <a:latin typeface="Times New Roman" panose="02020603050405020304" pitchFamily="18" charset="0"/>
              <a:ea typeface="Calibri" panose="020F0502020204030204" pitchFamily="34" charset="0"/>
            </a:endParaRP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1183619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p:txBody>
          <a:bodyPr>
            <a:normAutofit fontScale="90000"/>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4</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God inspired men to write.</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15</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rmAutofit fontScale="92500" lnSpcReduction="20000"/>
          </a:bodyPr>
          <a:lstStyle/>
          <a:p>
            <a:pPr lvl="1" indent="0">
              <a:spcBef>
                <a:spcPts val="0"/>
              </a:spcBef>
              <a:buNone/>
            </a:pPr>
            <a:r>
              <a:rPr lang="en-US" sz="3600" dirty="0">
                <a:solidFill>
                  <a:schemeClr val="tx2"/>
                </a:solidFill>
                <a:effectLst/>
                <a:latin typeface="Times New Roman" panose="02020603050405020304" pitchFamily="18" charset="0"/>
                <a:ea typeface="Calibri" panose="020F0502020204030204" pitchFamily="34" charset="0"/>
              </a:rPr>
              <a:t>All Scripture is breathed out by God and profitable for teaching, for reproof, for correction, and for training in righteousness (2 Tim 3:16 ESV).</a:t>
            </a:r>
          </a:p>
          <a:p>
            <a:pPr indent="0">
              <a:spcBef>
                <a:spcPts val="0"/>
              </a:spcBef>
              <a:buNone/>
            </a:pPr>
            <a:endParaRPr lang="en-US" sz="3800" dirty="0">
              <a:solidFill>
                <a:schemeClr val="tx2"/>
              </a:solidFill>
              <a:latin typeface="Times New Roman" panose="02020603050405020304" pitchFamily="18" charset="0"/>
              <a:ea typeface="Calibri" panose="020F0502020204030204" pitchFamily="34" charset="0"/>
            </a:endParaRPr>
          </a:p>
          <a:p>
            <a:pPr indent="0">
              <a:spcBef>
                <a:spcPts val="0"/>
              </a:spcBef>
              <a:buNone/>
            </a:pPr>
            <a:r>
              <a:rPr lang="en-US" sz="4000" dirty="0">
                <a:effectLst/>
                <a:latin typeface="Times New Roman" panose="02020603050405020304" pitchFamily="18" charset="0"/>
                <a:ea typeface="Calibri" panose="020F0502020204030204" pitchFamily="34" charset="0"/>
              </a:rPr>
              <a:t>“The Biblical revelation, the message that was breathed out by God, is a written revelation. The idea is not, or at least not merely, that the </a:t>
            </a:r>
            <a:r>
              <a:rPr lang="en-US" sz="4000" i="1" dirty="0">
                <a:effectLst/>
                <a:latin typeface="Times New Roman" panose="02020603050405020304" pitchFamily="18" charset="0"/>
                <a:ea typeface="Calibri" panose="020F0502020204030204" pitchFamily="34" charset="0"/>
              </a:rPr>
              <a:t>prophets</a:t>
            </a:r>
            <a:r>
              <a:rPr lang="en-US" sz="4000" dirty="0">
                <a:effectLst/>
                <a:latin typeface="Times New Roman" panose="02020603050405020304" pitchFamily="18" charset="0"/>
                <a:ea typeface="Calibri" panose="020F0502020204030204" pitchFamily="34" charset="0"/>
              </a:rPr>
              <a:t> were inspired. It is true, of course, that they were borne along by the Holy Spirit; but the Biblical claim is that God inspired </a:t>
            </a:r>
            <a:r>
              <a:rPr lang="en-US" sz="4000" i="1" dirty="0">
                <a:effectLst/>
                <a:latin typeface="Times New Roman" panose="02020603050405020304" pitchFamily="18" charset="0"/>
                <a:ea typeface="Calibri" panose="020F0502020204030204" pitchFamily="34" charset="0"/>
              </a:rPr>
              <a:t>what was written</a:t>
            </a:r>
            <a:r>
              <a:rPr lang="en-US" sz="4000" dirty="0">
                <a:effectLst/>
                <a:latin typeface="Times New Roman" panose="02020603050405020304" pitchFamily="18" charset="0"/>
                <a:ea typeface="Calibri" panose="020F0502020204030204" pitchFamily="34" charset="0"/>
              </a:rPr>
              <a:t>” (Gordon Clark, </a:t>
            </a:r>
            <a:r>
              <a:rPr lang="en-US" sz="4000" i="1" dirty="0">
                <a:effectLst/>
                <a:latin typeface="Times New Roman" panose="02020603050405020304" pitchFamily="18" charset="0"/>
                <a:ea typeface="Calibri" panose="020F0502020204030204" pitchFamily="34" charset="0"/>
              </a:rPr>
              <a:t>God’s Hammer</a:t>
            </a:r>
            <a:r>
              <a:rPr lang="en-US" sz="4000" dirty="0">
                <a:effectLst/>
                <a:latin typeface="Times New Roman" panose="02020603050405020304" pitchFamily="18" charset="0"/>
                <a:ea typeface="Calibri" panose="020F0502020204030204" pitchFamily="34" charset="0"/>
              </a:rPr>
              <a:t>, 11).</a:t>
            </a:r>
          </a:p>
          <a:p>
            <a:pPr indent="0">
              <a:spcBef>
                <a:spcPts val="0"/>
              </a:spcBef>
              <a:buNone/>
            </a:pPr>
            <a:endParaRPr lang="en-US" sz="3800" dirty="0">
              <a:solidFill>
                <a:schemeClr val="tx2"/>
              </a:solidFill>
              <a:effectLst/>
              <a:latin typeface="Times New Roman" panose="02020603050405020304" pitchFamily="18" charset="0"/>
              <a:ea typeface="Calibri" panose="020F0502020204030204" pitchFamily="34" charset="0"/>
            </a:endParaRP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2536685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p:txBody>
          <a:bodyPr>
            <a:normAutofit fontScale="90000"/>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4</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God inspired men to write.</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16</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rmAutofit/>
          </a:bodyPr>
          <a:lstStyle/>
          <a:p>
            <a:pPr>
              <a:lnSpc>
                <a:spcPct val="100000"/>
              </a:lnSpc>
              <a:spcBef>
                <a:spcPts val="0"/>
              </a:spcBef>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Everything that God speaks, is </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inspired</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but not all inspired speech is Scripture. </a:t>
            </a:r>
          </a:p>
          <a:p>
            <a:pPr>
              <a:lnSpc>
                <a:spcPct val="100000"/>
              </a:lnSpc>
              <a:spcBef>
                <a:spcPts val="0"/>
              </a:spcBef>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0"/>
              </a:spcBef>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Think about Jesus. If Jesus spoke an average of 130 words a minute, for three hours a day, over the course of three years, He would have spoken over 23,000,000 inspired words. You could make 130 books of 500 pages each with that many words. As John said:</a:t>
            </a:r>
          </a:p>
          <a:p>
            <a:pPr marL="1028700" lvl="1" indent="-342900">
              <a:lnSpc>
                <a:spcPct val="100000"/>
              </a:lnSpc>
              <a:spcBef>
                <a:spcPts val="0"/>
              </a:spcBef>
              <a:buFont typeface="Wingdings" panose="05000000000000000000" pitchFamily="2" charset="2"/>
              <a:buChar char="Ø"/>
            </a:pPr>
            <a:r>
              <a:rPr lang="en-US" sz="26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And there are also many other things that Jesus did, which if they were written one by one, I suppose that even the world itself could not contain the books that would be written. Amen (John 21:25).</a:t>
            </a: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955884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p:txBody>
          <a:bodyPr>
            <a:normAutofit fontScale="90000"/>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4</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God inspired men to write.</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17</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rmAutofit/>
          </a:bodyPr>
          <a:lstStyle/>
          <a:p>
            <a:pPr marL="0" marR="0" indent="0">
              <a:lnSpc>
                <a:spcPct val="150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Arial" panose="020B0604020202020204" pitchFamily="34" charset="0"/>
              </a:rPr>
              <a:t>Peter considered Paul’s letters to be as inspired as the Old Testament:</a:t>
            </a:r>
            <a:endParaRPr lang="en-US" sz="2800" dirty="0">
              <a:effectLst/>
              <a:latin typeface="Calibri" panose="020F0502020204030204" pitchFamily="34" charset="0"/>
              <a:ea typeface="Calibri" panose="020F0502020204030204" pitchFamily="34" charset="0"/>
              <a:cs typeface="Arial" panose="020B0604020202020204" pitchFamily="34" charset="0"/>
            </a:endParaRPr>
          </a:p>
          <a:p>
            <a:pPr lvl="2" indent="0">
              <a:spcBef>
                <a:spcPts val="0"/>
              </a:spcBef>
              <a:buNone/>
            </a:pPr>
            <a:endParaRPr lang="en-US" sz="2400" i="1" dirty="0">
              <a:effectLst/>
              <a:latin typeface="Times New Roman" panose="02020603050405020304" pitchFamily="18" charset="0"/>
              <a:ea typeface="Calibri" panose="020F0502020204030204" pitchFamily="34" charset="0"/>
            </a:endParaRPr>
          </a:p>
          <a:p>
            <a:pPr lvl="2" indent="0">
              <a:spcBef>
                <a:spcPts val="0"/>
              </a:spcBef>
              <a:buNone/>
            </a:pPr>
            <a:r>
              <a:rPr lang="en-US" sz="3000" dirty="0">
                <a:effectLst/>
                <a:latin typeface="Times New Roman" panose="02020603050405020304" pitchFamily="18" charset="0"/>
                <a:ea typeface="Calibri" panose="020F0502020204030204" pitchFamily="34" charset="0"/>
              </a:rPr>
              <a:t>and consider that the longsuffering of our Lord is salvation—as also our beloved brother Paul, according to the wisdom given to him, has written to you, as also in </a:t>
            </a:r>
            <a:r>
              <a:rPr lang="en-US" sz="3000" dirty="0">
                <a:solidFill>
                  <a:schemeClr val="accent4"/>
                </a:solidFill>
                <a:effectLst/>
                <a:latin typeface="Times New Roman" panose="02020603050405020304" pitchFamily="18" charset="0"/>
                <a:ea typeface="Calibri" panose="020F0502020204030204" pitchFamily="34" charset="0"/>
              </a:rPr>
              <a:t>all his epistles</a:t>
            </a:r>
            <a:r>
              <a:rPr lang="en-US" sz="3000" dirty="0">
                <a:effectLst/>
                <a:latin typeface="Times New Roman" panose="02020603050405020304" pitchFamily="18" charset="0"/>
                <a:ea typeface="Calibri" panose="020F0502020204030204" pitchFamily="34" charset="0"/>
              </a:rPr>
              <a:t>, speaking in them of these things, in which are some things hard to understand, which untaught and unstable people twist to their own destruction, as they do also </a:t>
            </a:r>
            <a:r>
              <a:rPr lang="en-US" sz="3000" dirty="0">
                <a:solidFill>
                  <a:schemeClr val="accent4"/>
                </a:solidFill>
                <a:effectLst/>
                <a:latin typeface="Times New Roman" panose="02020603050405020304" pitchFamily="18" charset="0"/>
                <a:ea typeface="Calibri" panose="020F0502020204030204" pitchFamily="34" charset="0"/>
              </a:rPr>
              <a:t>the rest of the Scriptures </a:t>
            </a:r>
            <a:r>
              <a:rPr lang="en-US" sz="3000" dirty="0">
                <a:effectLst/>
                <a:latin typeface="Times New Roman" panose="02020603050405020304" pitchFamily="18" charset="0"/>
                <a:ea typeface="Calibri" panose="020F0502020204030204" pitchFamily="34" charset="0"/>
              </a:rPr>
              <a:t>(2 Pet 3:15-16).</a:t>
            </a: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1018948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a:xfrm>
            <a:off x="838199" y="805472"/>
            <a:ext cx="7926239" cy="552848"/>
          </a:xfrm>
        </p:spPr>
        <p:txBody>
          <a:bodyPr>
            <a:normAutofit/>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5</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What the Bible says, God says.</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18</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Autofit/>
          </a:bodyPr>
          <a:lstStyle/>
          <a:p>
            <a:pPr marL="914400" lvl="2" indent="0">
              <a:lnSpc>
                <a:spcPct val="100000"/>
              </a:lnSpc>
              <a:spcBef>
                <a:spcPts val="0"/>
              </a:spcBef>
              <a:buNone/>
            </a:pPr>
            <a:r>
              <a:rPr lang="en-US" sz="3000" dirty="0">
                <a:latin typeface="Times New Roman" panose="02020603050405020304" pitchFamily="18" charset="0"/>
                <a:ea typeface="Calibri" panose="020F0502020204030204" pitchFamily="34" charset="0"/>
                <a:cs typeface="Arial" panose="020B0604020202020204" pitchFamily="34" charset="0"/>
              </a:rPr>
              <a:t>“For </a:t>
            </a:r>
            <a:r>
              <a:rPr lang="en-US" sz="3000" dirty="0">
                <a:solidFill>
                  <a:schemeClr val="accent4"/>
                </a:solidFill>
                <a:latin typeface="Times New Roman" panose="02020603050405020304" pitchFamily="18" charset="0"/>
                <a:ea typeface="Calibri" panose="020F0502020204030204" pitchFamily="34" charset="0"/>
                <a:cs typeface="Arial" panose="020B0604020202020204" pitchFamily="34" charset="0"/>
              </a:rPr>
              <a:t>Moses said</a:t>
            </a:r>
            <a:r>
              <a:rPr lang="en-US" sz="3000" dirty="0">
                <a:latin typeface="Times New Roman" panose="02020603050405020304" pitchFamily="18" charset="0"/>
                <a:ea typeface="Calibri" panose="020F0502020204030204" pitchFamily="34" charset="0"/>
                <a:cs typeface="Arial" panose="020B0604020202020204" pitchFamily="34" charset="0"/>
              </a:rPr>
              <a:t>, ‘Honor your father and your mother’; and, ‘He who curses father or mother, let him be put to death.’ But you say, ‘If a man says to his father or mother, “Whatever profit you might have received from me is Corban”—’ (that is, a gift to God), then you no longer let him do anything for his father or his mother, making </a:t>
            </a:r>
            <a:r>
              <a:rPr lang="en-US" sz="3000" dirty="0">
                <a:solidFill>
                  <a:schemeClr val="accent4"/>
                </a:solidFill>
                <a:latin typeface="Times New Roman" panose="02020603050405020304" pitchFamily="18" charset="0"/>
                <a:ea typeface="Calibri" panose="020F0502020204030204" pitchFamily="34" charset="0"/>
                <a:cs typeface="Arial" panose="020B0604020202020204" pitchFamily="34" charset="0"/>
              </a:rPr>
              <a:t>the word of God </a:t>
            </a:r>
            <a:r>
              <a:rPr lang="en-US" sz="3000" dirty="0">
                <a:latin typeface="Times New Roman" panose="02020603050405020304" pitchFamily="18" charset="0"/>
                <a:ea typeface="Calibri" panose="020F0502020204030204" pitchFamily="34" charset="0"/>
                <a:cs typeface="Arial" panose="020B0604020202020204" pitchFamily="34" charset="0"/>
              </a:rPr>
              <a:t>of no effect through your tradition which you have handed down. And many such things you do”” </a:t>
            </a:r>
            <a:r>
              <a:rPr lang="en-US" sz="3000" dirty="0">
                <a:effectLst/>
                <a:latin typeface="Times New Roman" panose="02020603050405020304" pitchFamily="18" charset="0"/>
                <a:ea typeface="Calibri" panose="020F0502020204030204" pitchFamily="34" charset="0"/>
                <a:cs typeface="Arial" panose="020B0604020202020204" pitchFamily="34" charset="0"/>
              </a:rPr>
              <a:t>(Mark 7:10-13).</a:t>
            </a: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3036100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a:xfrm>
            <a:off x="838199" y="805472"/>
            <a:ext cx="7926239" cy="552848"/>
          </a:xfrm>
        </p:spPr>
        <p:txBody>
          <a:bodyPr>
            <a:normAutofit/>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6</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The verb tense is inspired.</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19</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rmAutofit/>
          </a:bodyPr>
          <a:lstStyle/>
          <a:p>
            <a:pPr marL="0" marR="0" indent="0">
              <a:lnSpc>
                <a:spcPct val="100000"/>
              </a:lnSpc>
              <a:spcBef>
                <a:spcPts val="0"/>
              </a:spcBef>
              <a:spcAft>
                <a:spcPts val="0"/>
              </a:spcAft>
              <a:buNone/>
            </a:pPr>
            <a:r>
              <a:rPr lang="en-US" sz="3300" dirty="0">
                <a:effectLst/>
                <a:latin typeface="Times New Roman" panose="02020603050405020304" pitchFamily="18" charset="0"/>
                <a:ea typeface="Calibri" panose="020F0502020204030204" pitchFamily="34" charset="0"/>
                <a:cs typeface="Arial" panose="020B0604020202020204" pitchFamily="34" charset="0"/>
              </a:rPr>
              <a:t>To prove bodily resurrection, Jesus quoted from Exod 3:6, when God spoke to Moses out of the burning bush:</a:t>
            </a:r>
          </a:p>
          <a:p>
            <a:pPr marL="0" marR="0" indent="0">
              <a:lnSpc>
                <a:spcPct val="100000"/>
              </a:lnSpc>
              <a:spcBef>
                <a:spcPts val="0"/>
              </a:spcBef>
              <a:spcAft>
                <a:spcPts val="0"/>
              </a:spcAft>
              <a:buNone/>
            </a:pPr>
            <a:endParaRPr lang="en-US" sz="3300" dirty="0">
              <a:latin typeface="Times New Roman" panose="02020603050405020304" pitchFamily="18" charset="0"/>
              <a:ea typeface="Calibri" panose="020F0502020204030204" pitchFamily="34" charset="0"/>
              <a:cs typeface="Arial" panose="020B0604020202020204" pitchFamily="34" charset="0"/>
            </a:endParaRPr>
          </a:p>
          <a:p>
            <a:pPr marL="914400" lvl="2" indent="0">
              <a:lnSpc>
                <a:spcPct val="100000"/>
              </a:lnSpc>
              <a:spcBef>
                <a:spcPts val="0"/>
              </a:spcBef>
              <a:buNone/>
            </a:pPr>
            <a:r>
              <a:rPr lang="en-US" sz="3300" dirty="0">
                <a:solidFill>
                  <a:schemeClr val="accent4"/>
                </a:solidFill>
                <a:effectLst/>
                <a:latin typeface="Times New Roman" panose="02020603050405020304" pitchFamily="18" charset="0"/>
                <a:ea typeface="Calibri" panose="020F0502020204030204" pitchFamily="34" charset="0"/>
                <a:cs typeface="Arial" panose="020B0604020202020204" pitchFamily="34" charset="0"/>
              </a:rPr>
              <a:t>“I am the God of your father, the God of Abraham, the God of Isaac, and the God of Jacob.”</a:t>
            </a:r>
          </a:p>
          <a:p>
            <a:pPr marL="914400" lvl="2" indent="0">
              <a:lnSpc>
                <a:spcPct val="100000"/>
              </a:lnSpc>
              <a:spcBef>
                <a:spcPts val="0"/>
              </a:spcBef>
              <a:buNone/>
            </a:pPr>
            <a:endParaRPr lang="en-US" sz="3300" dirty="0">
              <a:latin typeface="Times New Roman" panose="02020603050405020304" pitchFamily="18" charset="0"/>
              <a:ea typeface="Calibri" panose="020F0502020204030204" pitchFamily="34" charset="0"/>
              <a:cs typeface="Arial" panose="020B0604020202020204" pitchFamily="34" charset="0"/>
            </a:endParaRPr>
          </a:p>
          <a:p>
            <a:pPr marL="0" indent="0">
              <a:lnSpc>
                <a:spcPct val="100000"/>
              </a:lnSpc>
              <a:spcBef>
                <a:spcPts val="0"/>
              </a:spcBef>
              <a:buNone/>
            </a:pPr>
            <a:r>
              <a:rPr lang="en-US" sz="3300" dirty="0">
                <a:latin typeface="Times New Roman" panose="02020603050405020304" pitchFamily="18" charset="0"/>
                <a:ea typeface="Calibri" panose="020F0502020204030204" pitchFamily="34" charset="0"/>
                <a:cs typeface="Arial" panose="020B0604020202020204" pitchFamily="34" charset="0"/>
              </a:rPr>
              <a:t>How does that verse prove bodily resurrection? </a:t>
            </a: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2395031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78B3F1-8638-0D46-8A46-21ED676CA7AA}"/>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7370148E-AF63-5B4A-A96F-E4E2C6725930}"/>
              </a:ext>
            </a:extLst>
          </p:cNvPr>
          <p:cNvSpPr>
            <a:spLocks noGrp="1"/>
          </p:cNvSpPr>
          <p:nvPr>
            <p:ph type="title"/>
          </p:nvPr>
        </p:nvSpPr>
        <p:spPr/>
        <p:txBody>
          <a:bodyPr>
            <a:noAutofit/>
          </a:bodyPr>
          <a:lstStyle/>
          <a:p>
            <a:r>
              <a:rPr lang="en-US" sz="4400" dirty="0"/>
              <a:t>I started reading the Bible when I was around sixteen…</a:t>
            </a:r>
          </a:p>
        </p:txBody>
      </p:sp>
      <p:sp>
        <p:nvSpPr>
          <p:cNvPr id="4" name="Date Placeholder 3">
            <a:extLst>
              <a:ext uri="{FF2B5EF4-FFF2-40B4-BE49-F238E27FC236}">
                <a16:creationId xmlns:a16="http://schemas.microsoft.com/office/drawing/2014/main" id="{44B4673D-4D1F-EE4C-8B59-ABC649C093FF}"/>
              </a:ext>
            </a:extLst>
          </p:cNvPr>
          <p:cNvSpPr>
            <a:spLocks noGrp="1"/>
          </p:cNvSpPr>
          <p:nvPr>
            <p:ph type="dt" sz="half" idx="10"/>
          </p:nvPr>
        </p:nvSpPr>
        <p:spPr/>
        <p:txBody>
          <a:bodyPr/>
          <a:lstStyle/>
          <a:p>
            <a:fld id="{A8392A16-0E09-486C-9A28-B508902D11B6}" type="datetime1">
              <a:rPr lang="en-US" noProof="0" smtClean="0"/>
              <a:t>10/26/20</a:t>
            </a:fld>
            <a:endParaRPr lang="en-US" noProof="0" dirty="0"/>
          </a:p>
        </p:txBody>
      </p:sp>
      <p:sp>
        <p:nvSpPr>
          <p:cNvPr id="5" name="Footer Placeholder 4">
            <a:extLst>
              <a:ext uri="{FF2B5EF4-FFF2-40B4-BE49-F238E27FC236}">
                <a16:creationId xmlns:a16="http://schemas.microsoft.com/office/drawing/2014/main" id="{C6855095-A2B4-3D48-979B-5D6FBDF48C98}"/>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F35C055F-C3BA-8743-9CB6-DA1460C71447}"/>
              </a:ext>
            </a:extLst>
          </p:cNvPr>
          <p:cNvSpPr>
            <a:spLocks noGrp="1"/>
          </p:cNvSpPr>
          <p:nvPr>
            <p:ph type="sldNum" sz="quarter" idx="12"/>
          </p:nvPr>
        </p:nvSpPr>
        <p:spPr/>
        <p:txBody>
          <a:bodyPr/>
          <a:lstStyle/>
          <a:p>
            <a:fld id="{4950F5D8-22E1-4015-8661-E5B1FD28C2DE}" type="slidenum">
              <a:rPr lang="en-US" noProof="0" smtClean="0"/>
              <a:t>2</a:t>
            </a:fld>
            <a:endParaRPr lang="en-US" noProof="0" dirty="0"/>
          </a:p>
        </p:txBody>
      </p:sp>
      <p:sp>
        <p:nvSpPr>
          <p:cNvPr id="7" name="Picture Placeholder 6">
            <a:extLst>
              <a:ext uri="{FF2B5EF4-FFF2-40B4-BE49-F238E27FC236}">
                <a16:creationId xmlns:a16="http://schemas.microsoft.com/office/drawing/2014/main" id="{4386FF6C-D832-9749-9C1A-6B37A01C34E8}"/>
              </a:ext>
            </a:extLst>
          </p:cNvPr>
          <p:cNvSpPr>
            <a:spLocks noGrp="1"/>
          </p:cNvSpPr>
          <p:nvPr>
            <p:ph type="pic" sz="quarter" idx="50"/>
          </p:nvPr>
        </p:nvSpPr>
        <p:spPr/>
      </p:sp>
    </p:spTree>
    <p:extLst>
      <p:ext uri="{BB962C8B-B14F-4D97-AF65-F5344CB8AC3E}">
        <p14:creationId xmlns:p14="http://schemas.microsoft.com/office/powerpoint/2010/main" val="4250208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a:xfrm>
            <a:off x="838199" y="805472"/>
            <a:ext cx="7926239" cy="552848"/>
          </a:xfrm>
        </p:spPr>
        <p:txBody>
          <a:bodyPr>
            <a:normAutofit/>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6</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The verb tense is inspired.</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20</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Autofit/>
          </a:bodyPr>
          <a:lstStyle/>
          <a:p>
            <a:pPr marL="0" indent="0">
              <a:lnSpc>
                <a:spcPct val="100000"/>
              </a:lnSpc>
              <a:spcBef>
                <a:spcPts val="0"/>
              </a:spcBef>
              <a:buNone/>
            </a:pPr>
            <a:r>
              <a:rPr lang="en-US" sz="3000" dirty="0">
                <a:latin typeface="Times New Roman" panose="02020603050405020304" pitchFamily="18" charset="0"/>
                <a:ea typeface="Calibri" panose="020F0502020204030204" pitchFamily="34" charset="0"/>
                <a:cs typeface="Arial" panose="020B0604020202020204" pitchFamily="34" charset="0"/>
              </a:rPr>
              <a:t>If Abraham was dead and gone, God could have said, “I </a:t>
            </a:r>
            <a:r>
              <a:rPr lang="en-US" sz="3000" i="1" dirty="0">
                <a:latin typeface="Times New Roman" panose="02020603050405020304" pitchFamily="18" charset="0"/>
                <a:ea typeface="Calibri" panose="020F0502020204030204" pitchFamily="34" charset="0"/>
                <a:cs typeface="Arial" panose="020B0604020202020204" pitchFamily="34" charset="0"/>
              </a:rPr>
              <a:t>was</a:t>
            </a:r>
            <a:r>
              <a:rPr lang="en-US" sz="3000" dirty="0">
                <a:latin typeface="Times New Roman" panose="02020603050405020304" pitchFamily="18" charset="0"/>
                <a:ea typeface="Calibri" panose="020F0502020204030204" pitchFamily="34" charset="0"/>
                <a:cs typeface="Arial" panose="020B0604020202020204" pitchFamily="34" charset="0"/>
              </a:rPr>
              <a:t> the God of Abraham,” past tense. Jesus sets up a syllogism:</a:t>
            </a:r>
          </a:p>
          <a:p>
            <a:pPr marL="0" indent="0">
              <a:lnSpc>
                <a:spcPct val="100000"/>
              </a:lnSpc>
              <a:spcBef>
                <a:spcPts val="0"/>
              </a:spcBef>
              <a:buNone/>
            </a:pPr>
            <a:endParaRPr lang="en-US" sz="3000" dirty="0">
              <a:latin typeface="Times New Roman" panose="02020603050405020304" pitchFamily="18" charset="0"/>
              <a:ea typeface="Calibri" panose="020F0502020204030204" pitchFamily="34" charset="0"/>
              <a:cs typeface="Arial" panose="020B0604020202020204" pitchFamily="34" charset="0"/>
            </a:endParaRPr>
          </a:p>
          <a:p>
            <a:pPr marL="457200" lvl="1" indent="0">
              <a:lnSpc>
                <a:spcPct val="100000"/>
              </a:lnSpc>
              <a:spcBef>
                <a:spcPts val="0"/>
              </a:spcBef>
              <a:buNone/>
            </a:pPr>
            <a:r>
              <a:rPr lang="en-US" sz="3000" dirty="0">
                <a:latin typeface="Times New Roman" panose="02020603050405020304" pitchFamily="18" charset="0"/>
                <a:ea typeface="Calibri" panose="020F0502020204030204" pitchFamily="34" charset="0"/>
                <a:cs typeface="Arial" panose="020B0604020202020204" pitchFamily="34" charset="0"/>
              </a:rPr>
              <a:t>P1: God “is not the God of the dead but of the living” (Matt 22:32).</a:t>
            </a:r>
          </a:p>
          <a:p>
            <a:pPr marL="457200" lvl="1" indent="0">
              <a:lnSpc>
                <a:spcPct val="100000"/>
              </a:lnSpc>
              <a:spcBef>
                <a:spcPts val="0"/>
              </a:spcBef>
              <a:buNone/>
            </a:pPr>
            <a:r>
              <a:rPr lang="en-US" sz="3000" dirty="0">
                <a:latin typeface="Times New Roman" panose="02020603050405020304" pitchFamily="18" charset="0"/>
                <a:ea typeface="Calibri" panose="020F0502020204030204" pitchFamily="34" charset="0"/>
                <a:cs typeface="Arial" panose="020B0604020202020204" pitchFamily="34" charset="0"/>
              </a:rPr>
              <a:t>P1: God is the God of Abraham (present tense).</a:t>
            </a:r>
          </a:p>
          <a:p>
            <a:pPr marL="457200" lvl="1" indent="0">
              <a:lnSpc>
                <a:spcPct val="100000"/>
              </a:lnSpc>
              <a:spcBef>
                <a:spcPts val="0"/>
              </a:spcBef>
              <a:buNone/>
            </a:pPr>
            <a:r>
              <a:rPr lang="en-US" sz="3000" dirty="0">
                <a:latin typeface="Times New Roman" panose="02020603050405020304" pitchFamily="18" charset="0"/>
                <a:ea typeface="Calibri" panose="020F0502020204030204" pitchFamily="34" charset="0"/>
                <a:cs typeface="Arial" panose="020B0604020202020204" pitchFamily="34" charset="0"/>
              </a:rPr>
              <a:t>C: Therefore, Abraham must be living.</a:t>
            </a:r>
          </a:p>
          <a:p>
            <a:pPr marL="0" indent="0">
              <a:lnSpc>
                <a:spcPct val="100000"/>
              </a:lnSpc>
              <a:spcBef>
                <a:spcPts val="0"/>
              </a:spcBef>
              <a:buNone/>
            </a:pPr>
            <a:endParaRPr lang="en-US" sz="3000" dirty="0">
              <a:latin typeface="Times New Roman" panose="02020603050405020304" pitchFamily="18" charset="0"/>
              <a:ea typeface="Calibri" panose="020F0502020204030204" pitchFamily="34" charset="0"/>
              <a:cs typeface="Arial" panose="020B0604020202020204" pitchFamily="34" charset="0"/>
            </a:endParaRPr>
          </a:p>
          <a:p>
            <a:pPr marL="0" indent="0">
              <a:lnSpc>
                <a:spcPct val="100000"/>
              </a:lnSpc>
              <a:spcBef>
                <a:spcPts val="0"/>
              </a:spcBef>
              <a:buNone/>
            </a:pPr>
            <a:r>
              <a:rPr lang="en-US" sz="3000" dirty="0">
                <a:latin typeface="Times New Roman" panose="02020603050405020304" pitchFamily="18" charset="0"/>
                <a:ea typeface="Calibri" panose="020F0502020204030204" pitchFamily="34" charset="0"/>
                <a:cs typeface="Arial" panose="020B0604020202020204" pitchFamily="34" charset="0"/>
              </a:rPr>
              <a:t>In any case, Jesus’ argument turned on the inspiration of the verb tense.</a:t>
            </a: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137740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a:xfrm>
            <a:off x="838199" y="805472"/>
            <a:ext cx="7926239" cy="552848"/>
          </a:xfrm>
        </p:spPr>
        <p:txBody>
          <a:bodyPr>
            <a:normAutofit fontScale="90000"/>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7</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Grammatical number is inspired.</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21</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rmAutofit/>
          </a:bodyPr>
          <a:lstStyle/>
          <a:p>
            <a:pPr marL="0" marR="0" indent="0">
              <a:lnSpc>
                <a:spcPct val="110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Arial" panose="020B0604020202020204" pitchFamily="34" charset="0"/>
              </a:rPr>
              <a:t>Think of Paul’s argument about God’s promise to Abraham:</a:t>
            </a:r>
          </a:p>
          <a:p>
            <a:pPr marL="0" marR="0" indent="0">
              <a:lnSpc>
                <a:spcPct val="110000"/>
              </a:lnSpc>
              <a:spcBef>
                <a:spcPts val="0"/>
              </a:spcBef>
              <a:spcAft>
                <a:spcPts val="0"/>
              </a:spcAft>
              <a:buNone/>
            </a:pPr>
            <a:endParaRPr lang="en-US" sz="2800" dirty="0">
              <a:effectLst/>
              <a:latin typeface="Times New Roman" panose="02020603050405020304" pitchFamily="18" charset="0"/>
              <a:ea typeface="Calibri" panose="020F0502020204030204" pitchFamily="34" charset="0"/>
              <a:cs typeface="Arial" panose="020B0604020202020204" pitchFamily="34" charset="0"/>
            </a:endParaRPr>
          </a:p>
          <a:p>
            <a:pPr marL="914400" lvl="2" indent="0">
              <a:lnSpc>
                <a:spcPct val="110000"/>
              </a:lnSpc>
              <a:spcBef>
                <a:spcPts val="0"/>
              </a:spcBef>
              <a:buNone/>
            </a:pPr>
            <a:r>
              <a:rPr lang="en-US" sz="3600" dirty="0">
                <a:effectLst/>
                <a:latin typeface="Times New Roman" panose="02020603050405020304" pitchFamily="18" charset="0"/>
                <a:ea typeface="Calibri" panose="020F0502020204030204" pitchFamily="34" charset="0"/>
                <a:cs typeface="Arial" panose="020B0604020202020204" pitchFamily="34" charset="0"/>
              </a:rPr>
              <a:t>Now the promises were spoken to Abraham and to his seed. He does not say, “And to seeds,” as referring to many, but rather to one, “And to your seed,” that is, Christ (Gal 3:16) </a:t>
            </a: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3677415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a:xfrm>
            <a:off x="838199" y="805472"/>
            <a:ext cx="10512425" cy="552848"/>
          </a:xfrm>
        </p:spPr>
        <p:txBody>
          <a:bodyPr anchor="b">
            <a:normAutofit/>
          </a:bodyPr>
          <a:lstStyle/>
          <a:p>
            <a:r>
              <a:rPr lang="en-US" b="1" dirty="0">
                <a:effectLst/>
              </a:rPr>
              <a:t>Thesis 8</a:t>
            </a:r>
            <a:r>
              <a:rPr lang="en-US" dirty="0"/>
              <a:t>:</a:t>
            </a:r>
            <a:r>
              <a:rPr lang="en-US" b="1" dirty="0">
                <a:effectLst/>
              </a:rPr>
              <a:t> Each letter is inspired.</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a:xfrm>
            <a:off x="8609013" y="5998474"/>
            <a:ext cx="2743200" cy="143149"/>
          </a:xfrm>
        </p:spPr>
        <p:txBody>
          <a:bodyPr anchor="t">
            <a:normAutofit/>
          </a:bodyPr>
          <a:lstStyle/>
          <a:p>
            <a:pPr>
              <a:lnSpc>
                <a:spcPct val="90000"/>
              </a:lnSpc>
              <a:spcAft>
                <a:spcPts val="600"/>
              </a:spcAft>
            </a:pPr>
            <a:fld id="{8490CABB-6376-4351-BA0C-322104FF72A1}" type="datetime1">
              <a:rPr lang="en-US" noProof="0" smtClean="0"/>
              <a:pPr>
                <a:lnSpc>
                  <a:spcPct val="90000"/>
                </a:lnSpc>
                <a:spcAft>
                  <a:spcPts val="600"/>
                </a:spcAft>
              </a:pPr>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a:xfrm>
            <a:off x="7237413" y="6168551"/>
            <a:ext cx="4114800" cy="190327"/>
          </a:xfrm>
        </p:spPr>
        <p:txBody>
          <a:bodyPr anchor="t">
            <a:normAutofit/>
          </a:bodyPr>
          <a:lstStyle/>
          <a:p>
            <a:pPr>
              <a:spcAft>
                <a:spcPts val="600"/>
              </a:spcAft>
            </a:pPr>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a:xfrm>
            <a:off x="838200" y="6155851"/>
            <a:ext cx="457200" cy="184317"/>
          </a:xfrm>
        </p:spPr>
        <p:txBody>
          <a:bodyPr anchor="b">
            <a:normAutofit/>
          </a:bodyPr>
          <a:lstStyle/>
          <a:p>
            <a:pPr>
              <a:spcAft>
                <a:spcPts val="600"/>
              </a:spcAft>
            </a:pPr>
            <a:fld id="{4950F5D8-22E1-4015-8661-E5B1FD28C2DE}" type="slidenum">
              <a:rPr lang="en-US" noProof="0" smtClean="0"/>
              <a:pPr>
                <a:spcAft>
                  <a:spcPts val="600"/>
                </a:spcAft>
              </a:pPr>
              <a:t>22</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4"/>
          </p:nvPr>
        </p:nvSpPr>
        <p:spPr>
          <a:xfrm>
            <a:off x="6172200" y="2094806"/>
            <a:ext cx="5183188" cy="4438997"/>
          </a:xfrm>
        </p:spPr>
        <p:txBody>
          <a:bodyPr>
            <a:noAutofit/>
          </a:bodyPr>
          <a:lstStyle/>
          <a:p>
            <a:pPr marL="914400" lvl="2" indent="0">
              <a:spcBef>
                <a:spcPts val="0"/>
              </a:spcBef>
              <a:spcAft>
                <a:spcPts val="600"/>
              </a:spcAft>
              <a:buNone/>
            </a:pPr>
            <a:r>
              <a:rPr lang="en-US" sz="2500" dirty="0">
                <a:effectLst/>
              </a:rPr>
              <a:t>“For truly I say to you, until heaven and earth pass away, not the smallest letter or stroke shall pass from the Law until all is accomplished” (Matt 5:18).</a:t>
            </a:r>
          </a:p>
          <a:p>
            <a:pPr marL="0" marR="0" indent="0">
              <a:spcBef>
                <a:spcPts val="0"/>
              </a:spcBef>
              <a:spcAft>
                <a:spcPts val="600"/>
              </a:spcAft>
              <a:buNone/>
            </a:pPr>
            <a:endParaRPr lang="en-US" sz="2500" dirty="0">
              <a:effectLst/>
            </a:endParaRPr>
          </a:p>
          <a:p>
            <a:pPr marL="0" marR="0" indent="0">
              <a:spcBef>
                <a:spcPts val="0"/>
              </a:spcBef>
              <a:spcAft>
                <a:spcPts val="600"/>
              </a:spcAft>
              <a:buNone/>
            </a:pPr>
            <a:r>
              <a:rPr lang="en-US" sz="2500" dirty="0">
                <a:effectLst/>
              </a:rPr>
              <a:t>The smallest Hebrew letter is the yod, which looks like an apostrophe. Jesus is saying even the smallest written details—every single letter of Scripture—is inspired by God.  </a:t>
            </a:r>
          </a:p>
        </p:txBody>
      </p:sp>
      <p:pic>
        <p:nvPicPr>
          <p:cNvPr id="2" name="Picture 1">
            <a:extLst>
              <a:ext uri="{FF2B5EF4-FFF2-40B4-BE49-F238E27FC236}">
                <a16:creationId xmlns:a16="http://schemas.microsoft.com/office/drawing/2014/main" id="{B0DE6099-65CD-4945-9A3F-D5C8C4AE59EB}"/>
              </a:ext>
            </a:extLst>
          </p:cNvPr>
          <p:cNvPicPr>
            <a:picLocks noChangeAspect="1"/>
          </p:cNvPicPr>
          <p:nvPr/>
        </p:nvPicPr>
        <p:blipFill>
          <a:blip r:embed="rId2"/>
          <a:stretch>
            <a:fillRect/>
          </a:stretch>
        </p:blipFill>
        <p:spPr>
          <a:xfrm>
            <a:off x="1712422" y="3291599"/>
            <a:ext cx="2660073" cy="2346422"/>
          </a:xfrm>
          <a:prstGeom prst="rect">
            <a:avLst/>
          </a:prstGeom>
          <a:noFill/>
        </p:spPr>
      </p:pic>
    </p:spTree>
    <p:extLst>
      <p:ext uri="{BB962C8B-B14F-4D97-AF65-F5344CB8AC3E}">
        <p14:creationId xmlns:p14="http://schemas.microsoft.com/office/powerpoint/2010/main" val="4008524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p:txBody>
          <a:bodyPr anchor="b">
            <a:normAutofit/>
          </a:bodyPr>
          <a:lstStyle/>
          <a:p>
            <a:r>
              <a:rPr lang="en-US" b="1" dirty="0">
                <a:effectLst/>
              </a:rPr>
              <a:t>From Thesis 6-8</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nchor="t">
            <a:normAutofit/>
          </a:bodyPr>
          <a:lstStyle/>
          <a:p>
            <a:pPr>
              <a:lnSpc>
                <a:spcPct val="90000"/>
              </a:lnSpc>
              <a:spcAft>
                <a:spcPts val="600"/>
              </a:spcAft>
            </a:pPr>
            <a:fld id="{8490CABB-6376-4351-BA0C-322104FF72A1}" type="datetime1">
              <a:rPr lang="en-US" noProof="0" smtClean="0"/>
              <a:pPr>
                <a:lnSpc>
                  <a:spcPct val="90000"/>
                </a:lnSpc>
                <a:spcAft>
                  <a:spcPts val="600"/>
                </a:spcAft>
              </a:pPr>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nchor="t">
            <a:normAutofit/>
          </a:bodyPr>
          <a:lstStyle/>
          <a:p>
            <a:pPr>
              <a:spcAft>
                <a:spcPts val="600"/>
              </a:spcAft>
            </a:pPr>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nchor="b">
            <a:normAutofit/>
          </a:bodyPr>
          <a:lstStyle/>
          <a:p>
            <a:pPr>
              <a:spcAft>
                <a:spcPts val="600"/>
              </a:spcAft>
            </a:pPr>
            <a:fld id="{4950F5D8-22E1-4015-8661-E5B1FD28C2DE}" type="slidenum">
              <a:rPr lang="en-US" noProof="0" smtClean="0"/>
              <a:pPr>
                <a:spcAft>
                  <a:spcPts val="600"/>
                </a:spcAft>
              </a:pPr>
              <a:t>23</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1943099"/>
            <a:ext cx="10512425" cy="4557453"/>
          </a:xfrm>
        </p:spPr>
        <p:txBody>
          <a:bodyPr>
            <a:normAutofit/>
          </a:bodyPr>
          <a:lstStyle/>
          <a:p>
            <a:pPr marL="0" marR="0" indent="0">
              <a:spcBef>
                <a:spcPts val="0"/>
              </a:spcBef>
              <a:spcAft>
                <a:spcPts val="600"/>
              </a:spcAft>
              <a:buNone/>
            </a:pPr>
            <a:r>
              <a:rPr lang="en-US" sz="4400" dirty="0">
                <a:effectLst/>
              </a:rPr>
              <a:t>If every </a:t>
            </a:r>
            <a:r>
              <a:rPr lang="en-US" sz="4400" i="1" dirty="0">
                <a:solidFill>
                  <a:schemeClr val="accent4"/>
                </a:solidFill>
                <a:effectLst/>
              </a:rPr>
              <a:t>word</a:t>
            </a:r>
            <a:r>
              <a:rPr lang="en-US" sz="4400" dirty="0">
                <a:effectLst/>
              </a:rPr>
              <a:t> is inspired down to the </a:t>
            </a:r>
            <a:r>
              <a:rPr lang="en-US" sz="4400" i="1" dirty="0">
                <a:solidFill>
                  <a:schemeClr val="accent4"/>
                </a:solidFill>
                <a:effectLst/>
              </a:rPr>
              <a:t>smallest</a:t>
            </a:r>
            <a:r>
              <a:rPr lang="en-US" sz="4400" dirty="0">
                <a:solidFill>
                  <a:schemeClr val="accent4"/>
                </a:solidFill>
                <a:effectLst/>
              </a:rPr>
              <a:t> </a:t>
            </a:r>
            <a:r>
              <a:rPr lang="en-US" sz="4400" i="1" dirty="0">
                <a:solidFill>
                  <a:schemeClr val="accent4"/>
                </a:solidFill>
                <a:effectLst/>
              </a:rPr>
              <a:t>letter</a:t>
            </a:r>
            <a:r>
              <a:rPr lang="en-US" sz="4400" dirty="0">
                <a:effectLst/>
              </a:rPr>
              <a:t>, then you have:</a:t>
            </a:r>
          </a:p>
          <a:p>
            <a:pPr lvl="1">
              <a:spcBef>
                <a:spcPts val="0"/>
              </a:spcBef>
              <a:spcAft>
                <a:spcPts val="600"/>
              </a:spcAft>
            </a:pPr>
            <a:r>
              <a:rPr lang="en-US" sz="4200" dirty="0">
                <a:solidFill>
                  <a:schemeClr val="tx2"/>
                </a:solidFill>
              </a:rPr>
              <a:t>Verbal inspiration, i.e.,</a:t>
            </a:r>
            <a:r>
              <a:rPr lang="en-US" sz="4200" dirty="0"/>
              <a:t> inspiration of words.</a:t>
            </a:r>
          </a:p>
          <a:p>
            <a:pPr lvl="1">
              <a:spcBef>
                <a:spcPts val="0"/>
              </a:spcBef>
              <a:spcAft>
                <a:spcPts val="600"/>
              </a:spcAft>
            </a:pPr>
            <a:r>
              <a:rPr lang="en-US" sz="4200" dirty="0">
                <a:solidFill>
                  <a:schemeClr val="tx2"/>
                </a:solidFill>
              </a:rPr>
              <a:t>Plenary inspiration, i.e., </a:t>
            </a:r>
            <a:r>
              <a:rPr lang="en-US" sz="4200" dirty="0"/>
              <a:t>“full, entire, complete” inspiration.</a:t>
            </a:r>
          </a:p>
        </p:txBody>
      </p:sp>
      <p:sp>
        <p:nvSpPr>
          <p:cNvPr id="6" name="Picture Placeholder 5">
            <a:extLst>
              <a:ext uri="{FF2B5EF4-FFF2-40B4-BE49-F238E27FC236}">
                <a16:creationId xmlns:a16="http://schemas.microsoft.com/office/drawing/2014/main" id="{D7770F25-D8EC-2544-AC29-179ED24683CF}"/>
              </a:ext>
            </a:extLst>
          </p:cNvPr>
          <p:cNvSpPr>
            <a:spLocks noGrp="1"/>
          </p:cNvSpPr>
          <p:nvPr>
            <p:ph type="pic" sz="quarter" idx="50"/>
          </p:nvPr>
        </p:nvSpPr>
        <p:spPr/>
      </p:sp>
    </p:spTree>
    <p:extLst>
      <p:ext uri="{BB962C8B-B14F-4D97-AF65-F5344CB8AC3E}">
        <p14:creationId xmlns:p14="http://schemas.microsoft.com/office/powerpoint/2010/main" val="1091662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a:xfrm>
            <a:off x="838199" y="805472"/>
            <a:ext cx="7926239" cy="552848"/>
          </a:xfrm>
        </p:spPr>
        <p:txBody>
          <a:bodyPr>
            <a:normAutofit/>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9</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The Scriptures are true.</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24</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rmAutofit/>
          </a:bodyPr>
          <a:lstStyle/>
          <a:p>
            <a:pPr marL="0" marR="0" indent="0">
              <a:lnSpc>
                <a:spcPct val="100000"/>
              </a:lnSpc>
              <a:spcBef>
                <a:spcPts val="0"/>
              </a:spcBef>
              <a:spcAft>
                <a:spcPts val="0"/>
              </a:spcAft>
              <a:buNone/>
            </a:pP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On the one hand, God cannot lie:</a:t>
            </a:r>
          </a:p>
          <a:p>
            <a:pPr marL="914400" lvl="2" indent="0">
              <a:lnSpc>
                <a:spcPct val="100000"/>
              </a:lnSpc>
              <a:spcBef>
                <a:spcPts val="0"/>
              </a:spcBef>
              <a:buNone/>
            </a:pPr>
            <a:endParaRPr lang="en-US" sz="4000" dirty="0">
              <a:effectLst/>
              <a:latin typeface="Times New Roman" panose="02020603050405020304" pitchFamily="18" charset="0"/>
              <a:ea typeface="Calibri" panose="020F0502020204030204" pitchFamily="34" charset="0"/>
              <a:cs typeface="Arial" panose="020B0604020202020204" pitchFamily="34" charset="0"/>
            </a:endParaRPr>
          </a:p>
          <a:p>
            <a:pPr marL="914400" lvl="2" indent="0">
              <a:lnSpc>
                <a:spcPct val="100000"/>
              </a:lnSpc>
              <a:spcBef>
                <a:spcPts val="0"/>
              </a:spcBef>
              <a:buNone/>
            </a:pPr>
            <a:r>
              <a:rPr lang="en-US" sz="4000" dirty="0">
                <a:effectLst/>
                <a:latin typeface="Times New Roman" panose="02020603050405020304" pitchFamily="18" charset="0"/>
                <a:ea typeface="Calibri" panose="020F0502020204030204" pitchFamily="34" charset="0"/>
                <a:cs typeface="Arial" panose="020B0604020202020204" pitchFamily="34" charset="0"/>
              </a:rPr>
              <a:t>[I]t is impossible for God to lie (Heb 6:18).</a:t>
            </a:r>
          </a:p>
          <a:p>
            <a:pPr marL="914400" lvl="2" indent="0">
              <a:lnSpc>
                <a:spcPct val="100000"/>
              </a:lnSpc>
              <a:spcBef>
                <a:spcPts val="0"/>
              </a:spcBef>
              <a:buNone/>
            </a:pPr>
            <a:endParaRPr lang="en-US" sz="4000" dirty="0">
              <a:effectLst/>
              <a:latin typeface="Times New Roman" panose="02020603050405020304" pitchFamily="18" charset="0"/>
              <a:ea typeface="Calibri" panose="020F0502020204030204" pitchFamily="34" charset="0"/>
              <a:cs typeface="Arial" panose="020B0604020202020204" pitchFamily="34" charset="0"/>
            </a:endParaRPr>
          </a:p>
          <a:p>
            <a:pPr marL="914400" lvl="2" indent="0">
              <a:lnSpc>
                <a:spcPct val="100000"/>
              </a:lnSpc>
              <a:spcBef>
                <a:spcPts val="0"/>
              </a:spcBef>
              <a:buNone/>
            </a:pPr>
            <a:r>
              <a:rPr lang="en-US" sz="4000" dirty="0">
                <a:effectLst/>
                <a:latin typeface="Times New Roman" panose="02020603050405020304" pitchFamily="18" charset="0"/>
                <a:ea typeface="Calibri" panose="020F0502020204030204" pitchFamily="34" charset="0"/>
                <a:cs typeface="Arial" panose="020B0604020202020204" pitchFamily="34" charset="0"/>
              </a:rPr>
              <a:t>God, who cannot lie (Titus 1:2).</a:t>
            </a: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3743711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a:xfrm>
            <a:off x="838199" y="805472"/>
            <a:ext cx="7926239" cy="552848"/>
          </a:xfrm>
        </p:spPr>
        <p:txBody>
          <a:bodyPr>
            <a:normAutofit/>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9</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The Scriptures are true.</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25</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rmAutofit fontScale="92500" lnSpcReduction="20000"/>
          </a:bodyPr>
          <a:lstStyle/>
          <a:p>
            <a:pPr marL="0" marR="0" indent="0">
              <a:lnSpc>
                <a:spcPct val="110000"/>
              </a:lnSpc>
              <a:spcBef>
                <a:spcPts val="0"/>
              </a:spcBef>
              <a:spcAft>
                <a:spcPts val="0"/>
              </a:spcAft>
              <a:buNone/>
            </a:pP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On the other hand, God’s Word is true:</a:t>
            </a:r>
          </a:p>
          <a:p>
            <a:pPr marL="914400" lvl="2" indent="0">
              <a:lnSpc>
                <a:spcPct val="110000"/>
              </a:lnSpc>
              <a:spcBef>
                <a:spcPts val="0"/>
              </a:spcBef>
              <a:buNone/>
            </a:pPr>
            <a:endParaRPr lang="en-US" sz="4000" dirty="0">
              <a:effectLst/>
              <a:latin typeface="Times New Roman" panose="02020603050405020304" pitchFamily="18" charset="0"/>
              <a:ea typeface="Calibri" panose="020F0502020204030204" pitchFamily="34" charset="0"/>
              <a:cs typeface="Arial" panose="020B0604020202020204" pitchFamily="34" charset="0"/>
            </a:endParaRPr>
          </a:p>
          <a:p>
            <a:pPr marL="914400" lvl="2" indent="0">
              <a:lnSpc>
                <a:spcPct val="110000"/>
              </a:lnSpc>
              <a:spcBef>
                <a:spcPts val="0"/>
              </a:spcBef>
              <a:buNone/>
            </a:pPr>
            <a:r>
              <a:rPr lang="en-US" sz="4000" dirty="0">
                <a:effectLst/>
                <a:latin typeface="Times New Roman" panose="02020603050405020304" pitchFamily="18" charset="0"/>
                <a:ea typeface="Calibri" panose="020F0502020204030204" pitchFamily="34" charset="0"/>
                <a:cs typeface="Arial" panose="020B0604020202020204" pitchFamily="34" charset="0"/>
              </a:rPr>
              <a:t>“Your word is truth” (John 17:17). </a:t>
            </a:r>
          </a:p>
          <a:p>
            <a:pPr marL="914400" lvl="2" indent="0">
              <a:lnSpc>
                <a:spcPct val="110000"/>
              </a:lnSpc>
              <a:spcBef>
                <a:spcPts val="0"/>
              </a:spcBef>
              <a:buNone/>
            </a:pPr>
            <a:endParaRPr lang="en-US" sz="4000" dirty="0">
              <a:effectLst/>
              <a:latin typeface="Times New Roman" panose="02020603050405020304" pitchFamily="18" charset="0"/>
              <a:ea typeface="Calibri" panose="020F0502020204030204" pitchFamily="34" charset="0"/>
              <a:cs typeface="Arial" panose="020B0604020202020204" pitchFamily="34" charset="0"/>
            </a:endParaRPr>
          </a:p>
          <a:p>
            <a:pPr marL="914400" lvl="2" indent="0">
              <a:lnSpc>
                <a:spcPct val="110000"/>
              </a:lnSpc>
              <a:spcBef>
                <a:spcPts val="0"/>
              </a:spcBef>
              <a:buNone/>
            </a:pPr>
            <a:r>
              <a:rPr lang="en-US" sz="4000" dirty="0">
                <a:effectLst/>
                <a:latin typeface="Times New Roman" panose="02020603050405020304" pitchFamily="18" charset="0"/>
                <a:ea typeface="Calibri" panose="020F0502020204030204" pitchFamily="34" charset="0"/>
                <a:cs typeface="Arial" panose="020B0604020202020204" pitchFamily="34" charset="0"/>
              </a:rPr>
              <a:t>“Now, O Lord GOD, You are God, and Your words are truth” (2 Sam 7:28).</a:t>
            </a:r>
          </a:p>
          <a:p>
            <a:pPr marL="914400" lvl="2" indent="0">
              <a:lnSpc>
                <a:spcPct val="110000"/>
              </a:lnSpc>
              <a:spcBef>
                <a:spcPts val="0"/>
              </a:spcBef>
              <a:buNone/>
            </a:pPr>
            <a:endParaRPr lang="en-US" sz="4000" dirty="0">
              <a:effectLst/>
              <a:latin typeface="Times New Roman" panose="02020603050405020304" pitchFamily="18" charset="0"/>
              <a:ea typeface="Calibri" panose="020F0502020204030204" pitchFamily="34" charset="0"/>
              <a:cs typeface="Arial" panose="020B0604020202020204" pitchFamily="34" charset="0"/>
            </a:endParaRPr>
          </a:p>
          <a:p>
            <a:pPr marL="914400" lvl="2" indent="0">
              <a:lnSpc>
                <a:spcPct val="110000"/>
              </a:lnSpc>
              <a:spcBef>
                <a:spcPts val="0"/>
              </a:spcBef>
              <a:buNone/>
            </a:pPr>
            <a:r>
              <a:rPr lang="en-US" sz="4000" dirty="0">
                <a:effectLst/>
                <a:latin typeface="Times New Roman" panose="02020603050405020304" pitchFamily="18" charset="0"/>
                <a:ea typeface="Calibri" panose="020F0502020204030204" pitchFamily="34" charset="0"/>
                <a:cs typeface="Arial" panose="020B0604020202020204" pitchFamily="34" charset="0"/>
              </a:rPr>
              <a:t>Every word of God proves true (Prov 30:5 ESV).</a:t>
            </a:r>
          </a:p>
          <a:p>
            <a:pPr marL="914400" lvl="2" indent="0">
              <a:lnSpc>
                <a:spcPct val="110000"/>
              </a:lnSpc>
              <a:spcBef>
                <a:spcPts val="0"/>
              </a:spcBef>
              <a:buNone/>
            </a:pPr>
            <a:endParaRPr lang="en-US" sz="4000" dirty="0">
              <a:effectLst/>
              <a:latin typeface="Times New Roman" panose="02020603050405020304" pitchFamily="18" charset="0"/>
              <a:ea typeface="Calibri" panose="020F0502020204030204" pitchFamily="34" charset="0"/>
              <a:cs typeface="Arial" panose="020B0604020202020204" pitchFamily="34" charset="0"/>
            </a:endParaRPr>
          </a:p>
          <a:p>
            <a:pPr marL="0" marR="0" indent="0">
              <a:lnSpc>
                <a:spcPct val="110000"/>
              </a:lnSpc>
              <a:spcBef>
                <a:spcPts val="0"/>
              </a:spcBef>
              <a:spcAft>
                <a:spcPts val="0"/>
              </a:spcAft>
              <a:buNone/>
            </a:pPr>
            <a:endParaRPr lang="en-US" sz="40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2709625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a:xfrm>
            <a:off x="838199" y="805472"/>
            <a:ext cx="7926239" cy="552848"/>
          </a:xfrm>
        </p:spPr>
        <p:txBody>
          <a:bodyPr>
            <a:normAutofit/>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9</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The Scriptures are true.</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26</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rmAutofit fontScale="62500" lnSpcReduction="20000"/>
          </a:bodyPr>
          <a:lstStyle/>
          <a:p>
            <a:pPr marL="0" marR="0" indent="0">
              <a:lnSpc>
                <a:spcPct val="110000"/>
              </a:lnSpc>
              <a:spcBef>
                <a:spcPts val="0"/>
              </a:spcBef>
              <a:spcAft>
                <a:spcPts val="0"/>
              </a:spcAft>
              <a:buNone/>
            </a:pP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Strictly speaking, only propositions (or claims) are </a:t>
            </a:r>
            <a:r>
              <a:rPr lang="en-US" sz="4000" u="sng"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literally</a:t>
            </a: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 true.</a:t>
            </a:r>
          </a:p>
          <a:p>
            <a:pPr marL="0" marR="0" indent="0">
              <a:lnSpc>
                <a:spcPct val="110000"/>
              </a:lnSpc>
              <a:spcBef>
                <a:spcPts val="0"/>
              </a:spcBef>
              <a:spcAft>
                <a:spcPts val="0"/>
              </a:spcAft>
              <a:buNone/>
            </a:pPr>
            <a:endParaRPr lang="en-US" sz="4000" dirty="0">
              <a:solidFill>
                <a:schemeClr val="tx2"/>
              </a:solidFill>
              <a:latin typeface="Times New Roman" panose="02020603050405020304" pitchFamily="18" charset="0"/>
              <a:ea typeface="Calibri" panose="020F0502020204030204" pitchFamily="34" charset="0"/>
              <a:cs typeface="Arial" panose="020B0604020202020204" pitchFamily="34" charset="0"/>
            </a:endParaRPr>
          </a:p>
          <a:p>
            <a:pPr marL="914400" lvl="2" indent="0">
              <a:lnSpc>
                <a:spcPct val="110000"/>
              </a:lnSpc>
              <a:spcBef>
                <a:spcPts val="0"/>
              </a:spcBef>
              <a:buNone/>
            </a:pPr>
            <a:endParaRPr lang="en-US" sz="4000" dirty="0">
              <a:effectLst/>
              <a:latin typeface="Times New Roman" panose="02020603050405020304" pitchFamily="18" charset="0"/>
              <a:ea typeface="Calibri" panose="020F0502020204030204" pitchFamily="34" charset="0"/>
              <a:cs typeface="Arial" panose="020B0604020202020204" pitchFamily="34" charset="0"/>
            </a:endParaRPr>
          </a:p>
          <a:p>
            <a:pPr marL="914400" lvl="2" indent="0">
              <a:lnSpc>
                <a:spcPct val="110000"/>
              </a:lnSpc>
              <a:spcBef>
                <a:spcPts val="0"/>
              </a:spcBef>
              <a:buNone/>
            </a:pPr>
            <a:r>
              <a:rPr lang="en-US" sz="4000" dirty="0">
                <a:effectLst/>
                <a:latin typeface="Times New Roman" panose="02020603050405020304" pitchFamily="18" charset="0"/>
                <a:ea typeface="Calibri" panose="020F0502020204030204" pitchFamily="34" charset="0"/>
                <a:cs typeface="Arial" panose="020B0604020202020204" pitchFamily="34" charset="0"/>
              </a:rPr>
              <a:t>“truth is a characteristic of propositions only. Nothing can be called true in the literal sense of the term except the attribution of a predicate to a subject” (</a:t>
            </a:r>
            <a:r>
              <a:rPr lang="en-US" sz="4000" i="1" dirty="0">
                <a:effectLst/>
                <a:latin typeface="Times New Roman" panose="02020603050405020304" pitchFamily="18" charset="0"/>
                <a:ea typeface="Calibri" panose="020F0502020204030204" pitchFamily="34" charset="0"/>
                <a:cs typeface="Arial" panose="020B0604020202020204" pitchFamily="34" charset="0"/>
              </a:rPr>
              <a:t>God’s Hammer</a:t>
            </a:r>
            <a:r>
              <a:rPr lang="en-US" sz="4000" dirty="0">
                <a:effectLst/>
                <a:latin typeface="Times New Roman" panose="02020603050405020304" pitchFamily="18" charset="0"/>
                <a:ea typeface="Calibri" panose="020F0502020204030204" pitchFamily="34" charset="0"/>
                <a:cs typeface="Arial" panose="020B0604020202020204" pitchFamily="34" charset="0"/>
              </a:rPr>
              <a:t>, p. 25). </a:t>
            </a:r>
          </a:p>
          <a:p>
            <a:pPr marL="914400" lvl="2" indent="0">
              <a:lnSpc>
                <a:spcPct val="110000"/>
              </a:lnSpc>
              <a:spcBef>
                <a:spcPts val="0"/>
              </a:spcBef>
              <a:buNone/>
            </a:pPr>
            <a:endParaRPr lang="en-US" sz="4000" dirty="0">
              <a:latin typeface="Times New Roman" panose="02020603050405020304" pitchFamily="18" charset="0"/>
              <a:ea typeface="Calibri" panose="020F0502020204030204" pitchFamily="34" charset="0"/>
              <a:cs typeface="Arial" panose="020B0604020202020204" pitchFamily="34" charset="0"/>
            </a:endParaRPr>
          </a:p>
          <a:p>
            <a:pPr marL="0" indent="0">
              <a:lnSpc>
                <a:spcPct val="110000"/>
              </a:lnSpc>
              <a:spcBef>
                <a:spcPts val="0"/>
              </a:spcBef>
              <a:buNone/>
            </a:pPr>
            <a:r>
              <a:rPr lang="en-US" sz="4400" dirty="0">
                <a:effectLst/>
                <a:latin typeface="Times New Roman" panose="02020603050405020304" pitchFamily="18" charset="0"/>
                <a:ea typeface="Calibri" panose="020F0502020204030204" pitchFamily="34" charset="0"/>
                <a:cs typeface="Arial" panose="020B0604020202020204" pitchFamily="34" charset="0"/>
              </a:rPr>
              <a:t>A proposition is true if the predicate actually belongs to the subject (i.e., if the proposition corresponds to reality). The proposition, “Snow is white,” is only true if snow is, in fact, white.</a:t>
            </a:r>
          </a:p>
          <a:p>
            <a:pPr marL="0" indent="0">
              <a:lnSpc>
                <a:spcPct val="110000"/>
              </a:lnSpc>
              <a:spcBef>
                <a:spcPts val="0"/>
              </a:spcBef>
              <a:buNone/>
            </a:pPr>
            <a:endParaRPr lang="en-US" sz="4400" dirty="0">
              <a:latin typeface="Times New Roman" panose="02020603050405020304" pitchFamily="18" charset="0"/>
              <a:ea typeface="Calibri" panose="020F0502020204030204" pitchFamily="34" charset="0"/>
              <a:cs typeface="Arial" panose="020B0604020202020204" pitchFamily="34" charset="0"/>
            </a:endParaRPr>
          </a:p>
          <a:p>
            <a:pPr marL="0" indent="0">
              <a:lnSpc>
                <a:spcPct val="110000"/>
              </a:lnSpc>
              <a:spcBef>
                <a:spcPts val="0"/>
              </a:spcBef>
              <a:buNone/>
            </a:pPr>
            <a:r>
              <a:rPr lang="en-US" sz="4400" dirty="0">
                <a:effectLst/>
                <a:latin typeface="Times New Roman" panose="02020603050405020304" pitchFamily="18" charset="0"/>
                <a:ea typeface="Calibri" panose="020F0502020204030204" pitchFamily="34" charset="0"/>
                <a:cs typeface="Arial" panose="020B0604020202020204" pitchFamily="34" charset="0"/>
              </a:rPr>
              <a:t>Strictly speaking, questions, commands, and are neither true nor false.</a:t>
            </a:r>
          </a:p>
          <a:p>
            <a:pPr marL="0" marR="0" indent="0">
              <a:lnSpc>
                <a:spcPct val="110000"/>
              </a:lnSpc>
              <a:spcBef>
                <a:spcPts val="0"/>
              </a:spcBef>
              <a:spcAft>
                <a:spcPts val="0"/>
              </a:spcAft>
              <a:buNone/>
            </a:pPr>
            <a:endParaRPr lang="en-US" sz="40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2061440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a:xfrm>
            <a:off x="838199" y="805472"/>
            <a:ext cx="7926239" cy="552848"/>
          </a:xfrm>
        </p:spPr>
        <p:txBody>
          <a:bodyPr>
            <a:normAutofit/>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10</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The Scriptures are inerrant.</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27</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rmAutofit fontScale="70000" lnSpcReduction="20000"/>
          </a:bodyPr>
          <a:lstStyle/>
          <a:p>
            <a:pPr marL="0" marR="0" indent="0">
              <a:lnSpc>
                <a:spcPct val="110000"/>
              </a:lnSpc>
              <a:spcBef>
                <a:spcPts val="0"/>
              </a:spcBef>
              <a:spcAft>
                <a:spcPts val="0"/>
              </a:spcAft>
              <a:buNone/>
            </a:pP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P1:	God’s Word is true in all it teaches, affirms, and implies.</a:t>
            </a:r>
          </a:p>
          <a:p>
            <a:pPr marL="0" marR="0" indent="0">
              <a:lnSpc>
                <a:spcPct val="110000"/>
              </a:lnSpc>
              <a:spcBef>
                <a:spcPts val="0"/>
              </a:spcBef>
              <a:spcAft>
                <a:spcPts val="0"/>
              </a:spcAft>
              <a:buNone/>
            </a:pP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P2:	The Bible is God’s written Word.</a:t>
            </a:r>
          </a:p>
          <a:p>
            <a:pPr marL="0" marR="0" indent="0">
              <a:lnSpc>
                <a:spcPct val="110000"/>
              </a:lnSpc>
              <a:spcBef>
                <a:spcPts val="0"/>
              </a:spcBef>
              <a:spcAft>
                <a:spcPts val="0"/>
              </a:spcAft>
              <a:buNone/>
            </a:pP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C:	Therefore, the Bible is true in all it teaches, affirms, and implies.</a:t>
            </a:r>
          </a:p>
          <a:p>
            <a:pPr marL="0" marR="0" indent="0">
              <a:lnSpc>
                <a:spcPct val="110000"/>
              </a:lnSpc>
              <a:spcBef>
                <a:spcPts val="0"/>
              </a:spcBef>
              <a:spcAft>
                <a:spcPts val="0"/>
              </a:spcAft>
              <a:buNone/>
            </a:pPr>
            <a:endPar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endParaRPr>
          </a:p>
          <a:p>
            <a:pPr marL="0" marR="0" indent="0">
              <a:lnSpc>
                <a:spcPct val="110000"/>
              </a:lnSpc>
              <a:spcBef>
                <a:spcPts val="0"/>
              </a:spcBef>
              <a:spcAft>
                <a:spcPts val="0"/>
              </a:spcAft>
              <a:buNone/>
            </a:pPr>
            <a:r>
              <a:rPr lang="en-US" sz="4000" dirty="0">
                <a:effectLst/>
                <a:latin typeface="Times New Roman" panose="02020603050405020304" pitchFamily="18" charset="0"/>
                <a:ea typeface="Calibri" panose="020F0502020204030204" pitchFamily="34" charset="0"/>
                <a:cs typeface="Arial" panose="020B0604020202020204" pitchFamily="34" charset="0"/>
              </a:rPr>
              <a:t>And, of course, if something is true, it cannot be in error, therefore:</a:t>
            </a:r>
          </a:p>
          <a:p>
            <a:pPr marL="0" marR="0" indent="0">
              <a:lnSpc>
                <a:spcPct val="110000"/>
              </a:lnSpc>
              <a:spcBef>
                <a:spcPts val="0"/>
              </a:spcBef>
              <a:spcAft>
                <a:spcPts val="0"/>
              </a:spcAft>
              <a:buNone/>
            </a:pPr>
            <a:endPar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endParaRPr>
          </a:p>
          <a:p>
            <a:pPr marL="0" marR="0" indent="0">
              <a:lnSpc>
                <a:spcPct val="110000"/>
              </a:lnSpc>
              <a:spcBef>
                <a:spcPts val="0"/>
              </a:spcBef>
              <a:spcAft>
                <a:spcPts val="0"/>
              </a:spcAft>
              <a:buNone/>
            </a:pP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P1:	Since God’s word is true, it cannot err.</a:t>
            </a:r>
          </a:p>
          <a:p>
            <a:pPr marL="0" marR="0" indent="0">
              <a:lnSpc>
                <a:spcPct val="110000"/>
              </a:lnSpc>
              <a:spcBef>
                <a:spcPts val="0"/>
              </a:spcBef>
              <a:spcAft>
                <a:spcPts val="0"/>
              </a:spcAft>
              <a:buNone/>
            </a:pP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P2:	The Bible is God’s word.</a:t>
            </a:r>
          </a:p>
          <a:p>
            <a:pPr marL="0" marR="0" indent="0">
              <a:lnSpc>
                <a:spcPct val="110000"/>
              </a:lnSpc>
              <a:spcBef>
                <a:spcPts val="0"/>
              </a:spcBef>
              <a:spcAft>
                <a:spcPts val="0"/>
              </a:spcAft>
              <a:buNone/>
            </a:pP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C:	Therefore, the Bible cannot err.</a:t>
            </a:r>
            <a:endParaRPr lang="en-US" sz="4400" dirty="0">
              <a:effectLst/>
              <a:latin typeface="Times New Roman" panose="02020603050405020304" pitchFamily="18" charset="0"/>
              <a:ea typeface="Calibri" panose="020F0502020204030204" pitchFamily="34" charset="0"/>
              <a:cs typeface="Arial" panose="020B0604020202020204" pitchFamily="34" charset="0"/>
            </a:endParaRPr>
          </a:p>
          <a:p>
            <a:pPr marL="0" marR="0" indent="0">
              <a:lnSpc>
                <a:spcPct val="110000"/>
              </a:lnSpc>
              <a:spcBef>
                <a:spcPts val="0"/>
              </a:spcBef>
              <a:spcAft>
                <a:spcPts val="0"/>
              </a:spcAft>
              <a:buNone/>
            </a:pPr>
            <a:endParaRPr lang="en-US" sz="40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spTree>
    <p:extLst>
      <p:ext uri="{BB962C8B-B14F-4D97-AF65-F5344CB8AC3E}">
        <p14:creationId xmlns:p14="http://schemas.microsoft.com/office/powerpoint/2010/main" val="85024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a:xfrm>
            <a:off x="838199" y="805472"/>
            <a:ext cx="7926239" cy="552848"/>
          </a:xfrm>
        </p:spPr>
        <p:txBody>
          <a:bodyPr>
            <a:normAutofit/>
          </a:bodyPr>
          <a:lstStyle/>
          <a:p>
            <a:r>
              <a:rPr lang="en-US" b="1" dirty="0">
                <a:effectLst/>
                <a:latin typeface="Times New Roman" panose="02020603050405020304" pitchFamily="18" charset="0"/>
                <a:ea typeface="Calibri" panose="020F0502020204030204" pitchFamily="34" charset="0"/>
                <a:cs typeface="Arial" panose="020B0604020202020204" pitchFamily="34" charset="0"/>
              </a:rPr>
              <a:t>Thesis 10</a:t>
            </a:r>
            <a:r>
              <a:rPr lang="en-US" dirty="0">
                <a:latin typeface="Times New Roman" panose="02020603050405020304" pitchFamily="18" charset="0"/>
                <a:ea typeface="Calibri" panose="020F0502020204030204" pitchFamily="34" charset="0"/>
                <a:cs typeface="Arial" panose="020B0604020202020204" pitchFamily="34" charset="0"/>
              </a:rPr>
              <a:t>:</a:t>
            </a:r>
            <a:r>
              <a:rPr lang="en-US" b="1" dirty="0">
                <a:effectLst/>
                <a:latin typeface="Times New Roman" panose="02020603050405020304" pitchFamily="18" charset="0"/>
                <a:ea typeface="Calibri" panose="020F0502020204030204" pitchFamily="34" charset="0"/>
                <a:cs typeface="Arial" panose="020B0604020202020204" pitchFamily="34" charset="0"/>
              </a:rPr>
              <a:t> The Scriptures are inerrant.</a:t>
            </a:r>
            <a:endParaRPr lang="en-US" dirty="0"/>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28</a:t>
            </a:fld>
            <a:endParaRPr lang="en-US" noProof="0"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53"/>
          </p:nvPr>
        </p:nvSpPr>
        <p:spPr>
          <a:xfrm>
            <a:off x="839787" y="2096219"/>
            <a:ext cx="10512425" cy="4485735"/>
          </a:xfrm>
        </p:spPr>
        <p:txBody>
          <a:bodyPr>
            <a:normAutofit/>
          </a:bodyPr>
          <a:lstStyle/>
          <a:p>
            <a:pPr marL="0" marR="0" indent="0">
              <a:lnSpc>
                <a:spcPct val="110000"/>
              </a:lnSpc>
              <a:spcBef>
                <a:spcPts val="0"/>
              </a:spcBef>
              <a:spcAft>
                <a:spcPts val="0"/>
              </a:spcAft>
              <a:buNone/>
            </a:pPr>
            <a:r>
              <a:rPr lang="en-US" sz="4000" dirty="0">
                <a:effectLst/>
                <a:latin typeface="Times New Roman" panose="02020603050405020304" pitchFamily="18" charset="0"/>
                <a:ea typeface="Calibri" panose="020F0502020204030204" pitchFamily="34" charset="0"/>
                <a:cs typeface="Arial" panose="020B0604020202020204" pitchFamily="34" charset="0"/>
              </a:rPr>
              <a:t>Biblical axiom:</a:t>
            </a:r>
          </a:p>
          <a:p>
            <a:pPr marL="0" marR="0" indent="0">
              <a:lnSpc>
                <a:spcPct val="110000"/>
              </a:lnSpc>
              <a:spcBef>
                <a:spcPts val="0"/>
              </a:spcBef>
              <a:spcAft>
                <a:spcPts val="0"/>
              </a:spcAft>
              <a:buNone/>
            </a:pP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The Bible cannot err,</a:t>
            </a:r>
            <a:b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b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and is true in all it teaches,</a:t>
            </a:r>
            <a:b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br>
            <a:r>
              <a:rPr lang="en-US" sz="4000"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affirms, and implies.</a:t>
            </a:r>
            <a:endParaRPr lang="en-US" sz="4400" dirty="0">
              <a:effectLst/>
              <a:latin typeface="Times New Roman" panose="02020603050405020304" pitchFamily="18" charset="0"/>
              <a:ea typeface="Calibri" panose="020F0502020204030204" pitchFamily="34" charset="0"/>
              <a:cs typeface="Arial" panose="020B0604020202020204" pitchFamily="34" charset="0"/>
            </a:endParaRPr>
          </a:p>
          <a:p>
            <a:pPr marL="0" marR="0" indent="0">
              <a:lnSpc>
                <a:spcPct val="110000"/>
              </a:lnSpc>
              <a:spcBef>
                <a:spcPts val="0"/>
              </a:spcBef>
              <a:spcAft>
                <a:spcPts val="0"/>
              </a:spcAft>
              <a:buNone/>
            </a:pPr>
            <a:endParaRPr lang="en-US" sz="4000" dirty="0">
              <a:effectLst/>
              <a:latin typeface="Times New Roman" panose="02020603050405020304" pitchFamily="18" charset="0"/>
              <a:ea typeface="Calibri" panose="020F0502020204030204" pitchFamily="34" charset="0"/>
              <a:cs typeface="Arial" panose="020B0604020202020204" pitchFamily="34" charset="0"/>
            </a:endParaRPr>
          </a:p>
        </p:txBody>
      </p:sp>
      <p:sp>
        <p:nvSpPr>
          <p:cNvPr id="8" name="Picture Placeholder 7">
            <a:extLst>
              <a:ext uri="{FF2B5EF4-FFF2-40B4-BE49-F238E27FC236}">
                <a16:creationId xmlns:a16="http://schemas.microsoft.com/office/drawing/2014/main" id="{1B741E8B-AE89-488C-BF79-EB6D46C52452}"/>
              </a:ext>
            </a:extLst>
          </p:cNvPr>
          <p:cNvSpPr>
            <a:spLocks noGrp="1"/>
          </p:cNvSpPr>
          <p:nvPr>
            <p:ph type="pic" sz="quarter" idx="50"/>
          </p:nvPr>
        </p:nvSpPr>
        <p:spPr/>
      </p:sp>
      <p:pic>
        <p:nvPicPr>
          <p:cNvPr id="2050" name="Picture 2">
            <a:extLst>
              <a:ext uri="{FF2B5EF4-FFF2-40B4-BE49-F238E27FC236}">
                <a16:creationId xmlns:a16="http://schemas.microsoft.com/office/drawing/2014/main" id="{E7EF6819-EBE6-7247-B3B4-EA95B48B3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7447" y="2414588"/>
            <a:ext cx="2214765" cy="3530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295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8EC80E-BAEB-6149-BE22-20988E8283D9}"/>
              </a:ext>
            </a:extLst>
          </p:cNvPr>
          <p:cNvSpPr>
            <a:spLocks noGrp="1"/>
          </p:cNvSpPr>
          <p:nvPr>
            <p:ph type="title"/>
          </p:nvPr>
        </p:nvSpPr>
        <p:spPr>
          <a:xfrm>
            <a:off x="838200" y="805471"/>
            <a:ext cx="8127212" cy="1377537"/>
          </a:xfrm>
        </p:spPr>
        <p:txBody>
          <a:bodyPr>
            <a:noAutofit/>
          </a:bodyPr>
          <a:lstStyle/>
          <a:p>
            <a:r>
              <a:rPr lang="en-US" dirty="0"/>
              <a:t>What are the options for understanding Biblical inspiration?</a:t>
            </a:r>
          </a:p>
        </p:txBody>
      </p:sp>
      <p:sp>
        <p:nvSpPr>
          <p:cNvPr id="3" name="Date Placeholder 2">
            <a:extLst>
              <a:ext uri="{FF2B5EF4-FFF2-40B4-BE49-F238E27FC236}">
                <a16:creationId xmlns:a16="http://schemas.microsoft.com/office/drawing/2014/main" id="{32B4838A-0CA6-ED49-87F6-BA5698C35BFC}"/>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3B879A9-03CE-7B4A-BE18-EB24D9281D04}"/>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51D700F-9091-A04C-887C-D97EA86E59E6}"/>
              </a:ext>
            </a:extLst>
          </p:cNvPr>
          <p:cNvSpPr>
            <a:spLocks noGrp="1"/>
          </p:cNvSpPr>
          <p:nvPr>
            <p:ph type="sldNum" sz="quarter" idx="12"/>
          </p:nvPr>
        </p:nvSpPr>
        <p:spPr/>
        <p:txBody>
          <a:bodyPr/>
          <a:lstStyle/>
          <a:p>
            <a:fld id="{4950F5D8-22E1-4015-8661-E5B1FD28C2DE}" type="slidenum">
              <a:rPr lang="en-US" noProof="0" smtClean="0"/>
              <a:t>29</a:t>
            </a:fld>
            <a:endParaRPr lang="en-US" noProof="0" dirty="0"/>
          </a:p>
        </p:txBody>
      </p:sp>
      <p:sp>
        <p:nvSpPr>
          <p:cNvPr id="9" name="Text Placeholder 8">
            <a:extLst>
              <a:ext uri="{FF2B5EF4-FFF2-40B4-BE49-F238E27FC236}">
                <a16:creationId xmlns:a16="http://schemas.microsoft.com/office/drawing/2014/main" id="{B762A76D-8FA2-0343-B1A2-A64EBBF66324}"/>
              </a:ext>
            </a:extLst>
          </p:cNvPr>
          <p:cNvSpPr>
            <a:spLocks noGrp="1"/>
          </p:cNvSpPr>
          <p:nvPr>
            <p:ph type="body" idx="1"/>
          </p:nvPr>
        </p:nvSpPr>
        <p:spPr/>
        <p:txBody>
          <a:bodyPr>
            <a:noAutofit/>
          </a:bodyPr>
          <a:lstStyle/>
          <a:p>
            <a:r>
              <a:rPr lang="en-US" sz="6000" dirty="0"/>
              <a:t>A</a:t>
            </a:r>
          </a:p>
        </p:txBody>
      </p:sp>
      <p:sp>
        <p:nvSpPr>
          <p:cNvPr id="10" name="Text Placeholder 9">
            <a:extLst>
              <a:ext uri="{FF2B5EF4-FFF2-40B4-BE49-F238E27FC236}">
                <a16:creationId xmlns:a16="http://schemas.microsoft.com/office/drawing/2014/main" id="{C0CFD719-FB0C-044C-BFEC-5BAEC28A7A02}"/>
              </a:ext>
            </a:extLst>
          </p:cNvPr>
          <p:cNvSpPr>
            <a:spLocks noGrp="1"/>
          </p:cNvSpPr>
          <p:nvPr>
            <p:ph type="body" sz="quarter" idx="14"/>
          </p:nvPr>
        </p:nvSpPr>
        <p:spPr/>
        <p:txBody>
          <a:bodyPr>
            <a:normAutofit/>
          </a:bodyPr>
          <a:lstStyle/>
          <a:p>
            <a:r>
              <a:rPr lang="en-US" sz="2800" dirty="0"/>
              <a:t>The Bible </a:t>
            </a:r>
            <a:r>
              <a:rPr lang="en-US" sz="2800" u="sng" dirty="0"/>
              <a:t>contains</a:t>
            </a:r>
            <a:r>
              <a:rPr lang="en-US" sz="2800" dirty="0"/>
              <a:t> the word of God.</a:t>
            </a:r>
          </a:p>
        </p:txBody>
      </p:sp>
      <p:sp>
        <p:nvSpPr>
          <p:cNvPr id="11" name="Text Placeholder 10">
            <a:extLst>
              <a:ext uri="{FF2B5EF4-FFF2-40B4-BE49-F238E27FC236}">
                <a16:creationId xmlns:a16="http://schemas.microsoft.com/office/drawing/2014/main" id="{B6217FFA-AB63-CB41-87FD-53295EF30B6E}"/>
              </a:ext>
            </a:extLst>
          </p:cNvPr>
          <p:cNvSpPr>
            <a:spLocks noGrp="1"/>
          </p:cNvSpPr>
          <p:nvPr>
            <p:ph type="body" idx="37"/>
          </p:nvPr>
        </p:nvSpPr>
        <p:spPr/>
        <p:txBody>
          <a:bodyPr>
            <a:noAutofit/>
          </a:bodyPr>
          <a:lstStyle/>
          <a:p>
            <a:r>
              <a:rPr lang="en-US" sz="6000" dirty="0"/>
              <a:t>B</a:t>
            </a:r>
          </a:p>
        </p:txBody>
      </p:sp>
      <p:sp>
        <p:nvSpPr>
          <p:cNvPr id="12" name="Text Placeholder 11">
            <a:extLst>
              <a:ext uri="{FF2B5EF4-FFF2-40B4-BE49-F238E27FC236}">
                <a16:creationId xmlns:a16="http://schemas.microsoft.com/office/drawing/2014/main" id="{6164C95C-6E35-2B4C-A981-8201C4DC9137}"/>
              </a:ext>
            </a:extLst>
          </p:cNvPr>
          <p:cNvSpPr>
            <a:spLocks noGrp="1"/>
          </p:cNvSpPr>
          <p:nvPr>
            <p:ph type="body" sz="quarter" idx="38"/>
          </p:nvPr>
        </p:nvSpPr>
        <p:spPr/>
        <p:txBody>
          <a:bodyPr>
            <a:noAutofit/>
          </a:bodyPr>
          <a:lstStyle/>
          <a:p>
            <a:r>
              <a:rPr lang="en-US" sz="2800" dirty="0"/>
              <a:t>The Bible </a:t>
            </a:r>
            <a:r>
              <a:rPr lang="en-US" sz="2800" u="sng" dirty="0"/>
              <a:t>becomes</a:t>
            </a:r>
            <a:r>
              <a:rPr lang="en-US" sz="2800" dirty="0"/>
              <a:t> the word of God in an encounter.</a:t>
            </a:r>
          </a:p>
        </p:txBody>
      </p:sp>
      <p:sp>
        <p:nvSpPr>
          <p:cNvPr id="13" name="Text Placeholder 12">
            <a:extLst>
              <a:ext uri="{FF2B5EF4-FFF2-40B4-BE49-F238E27FC236}">
                <a16:creationId xmlns:a16="http://schemas.microsoft.com/office/drawing/2014/main" id="{60689926-3842-0147-8806-C43972B72D40}"/>
              </a:ext>
            </a:extLst>
          </p:cNvPr>
          <p:cNvSpPr>
            <a:spLocks noGrp="1"/>
          </p:cNvSpPr>
          <p:nvPr>
            <p:ph type="body" idx="41"/>
          </p:nvPr>
        </p:nvSpPr>
        <p:spPr/>
        <p:txBody>
          <a:bodyPr>
            <a:noAutofit/>
          </a:bodyPr>
          <a:lstStyle/>
          <a:p>
            <a:r>
              <a:rPr lang="en-US" sz="6000" dirty="0"/>
              <a:t>C</a:t>
            </a:r>
          </a:p>
        </p:txBody>
      </p:sp>
      <p:sp>
        <p:nvSpPr>
          <p:cNvPr id="14" name="Text Placeholder 13">
            <a:extLst>
              <a:ext uri="{FF2B5EF4-FFF2-40B4-BE49-F238E27FC236}">
                <a16:creationId xmlns:a16="http://schemas.microsoft.com/office/drawing/2014/main" id="{5E0B7C2A-BEED-8B42-9B90-A72E314D05F5}"/>
              </a:ext>
            </a:extLst>
          </p:cNvPr>
          <p:cNvSpPr>
            <a:spLocks noGrp="1"/>
          </p:cNvSpPr>
          <p:nvPr>
            <p:ph type="body" sz="quarter" idx="42"/>
          </p:nvPr>
        </p:nvSpPr>
        <p:spPr>
          <a:xfrm>
            <a:off x="6410166" y="4419548"/>
            <a:ext cx="2286000" cy="1939330"/>
          </a:xfrm>
        </p:spPr>
        <p:txBody>
          <a:bodyPr>
            <a:normAutofit/>
          </a:bodyPr>
          <a:lstStyle/>
          <a:p>
            <a:r>
              <a:rPr lang="en-US" sz="2800" dirty="0"/>
              <a:t>The Bible is </a:t>
            </a:r>
            <a:r>
              <a:rPr lang="en-US" sz="2800" u="sng" dirty="0"/>
              <a:t>partly</a:t>
            </a:r>
            <a:r>
              <a:rPr lang="en-US" sz="2800" dirty="0"/>
              <a:t> the Word of God and partly the words of men.</a:t>
            </a:r>
          </a:p>
        </p:txBody>
      </p:sp>
      <p:sp>
        <p:nvSpPr>
          <p:cNvPr id="15" name="Text Placeholder 14">
            <a:extLst>
              <a:ext uri="{FF2B5EF4-FFF2-40B4-BE49-F238E27FC236}">
                <a16:creationId xmlns:a16="http://schemas.microsoft.com/office/drawing/2014/main" id="{9E7D1C8D-CF01-5848-B8DB-F3C5C4F29A2B}"/>
              </a:ext>
            </a:extLst>
          </p:cNvPr>
          <p:cNvSpPr>
            <a:spLocks noGrp="1"/>
          </p:cNvSpPr>
          <p:nvPr>
            <p:ph type="body" idx="45"/>
          </p:nvPr>
        </p:nvSpPr>
        <p:spPr/>
        <p:txBody>
          <a:bodyPr>
            <a:noAutofit/>
          </a:bodyPr>
          <a:lstStyle/>
          <a:p>
            <a:r>
              <a:rPr lang="en-US" sz="6000" dirty="0"/>
              <a:t>D</a:t>
            </a:r>
          </a:p>
        </p:txBody>
      </p:sp>
      <p:sp>
        <p:nvSpPr>
          <p:cNvPr id="16" name="Text Placeholder 15">
            <a:extLst>
              <a:ext uri="{FF2B5EF4-FFF2-40B4-BE49-F238E27FC236}">
                <a16:creationId xmlns:a16="http://schemas.microsoft.com/office/drawing/2014/main" id="{32C3A9C6-E206-7944-9765-80B4C2DABF6E}"/>
              </a:ext>
            </a:extLst>
          </p:cNvPr>
          <p:cNvSpPr>
            <a:spLocks noGrp="1"/>
          </p:cNvSpPr>
          <p:nvPr>
            <p:ph type="body" sz="quarter" idx="46"/>
          </p:nvPr>
        </p:nvSpPr>
        <p:spPr/>
        <p:txBody>
          <a:bodyPr>
            <a:normAutofit/>
          </a:bodyPr>
          <a:lstStyle/>
          <a:p>
            <a:r>
              <a:rPr lang="en-US" sz="2800" dirty="0"/>
              <a:t>The Bible </a:t>
            </a:r>
            <a:r>
              <a:rPr lang="en-US" sz="2800" u="sng" dirty="0"/>
              <a:t>is</a:t>
            </a:r>
            <a:r>
              <a:rPr lang="en-US" sz="2800" dirty="0"/>
              <a:t> the Word of God.</a:t>
            </a:r>
          </a:p>
        </p:txBody>
      </p:sp>
      <p:sp>
        <p:nvSpPr>
          <p:cNvPr id="18" name="Picture Placeholder 17">
            <a:extLst>
              <a:ext uri="{FF2B5EF4-FFF2-40B4-BE49-F238E27FC236}">
                <a16:creationId xmlns:a16="http://schemas.microsoft.com/office/drawing/2014/main" id="{DBF70D2A-473E-384C-8578-0BDBAC3D1713}"/>
              </a:ext>
            </a:extLst>
          </p:cNvPr>
          <p:cNvSpPr>
            <a:spLocks noGrp="1"/>
          </p:cNvSpPr>
          <p:nvPr>
            <p:ph type="pic" sz="quarter" idx="48"/>
          </p:nvPr>
        </p:nvSpPr>
        <p:spPr/>
      </p:sp>
      <p:sp>
        <p:nvSpPr>
          <p:cNvPr id="19" name="Picture Placeholder 18">
            <a:extLst>
              <a:ext uri="{FF2B5EF4-FFF2-40B4-BE49-F238E27FC236}">
                <a16:creationId xmlns:a16="http://schemas.microsoft.com/office/drawing/2014/main" id="{045C6743-63F5-4046-BA6D-950A835725F9}"/>
              </a:ext>
            </a:extLst>
          </p:cNvPr>
          <p:cNvSpPr>
            <a:spLocks noGrp="1"/>
          </p:cNvSpPr>
          <p:nvPr>
            <p:ph type="pic" sz="quarter" idx="49"/>
          </p:nvPr>
        </p:nvSpPr>
        <p:spPr/>
      </p:sp>
      <p:sp>
        <p:nvSpPr>
          <p:cNvPr id="20" name="Picture Placeholder 19">
            <a:extLst>
              <a:ext uri="{FF2B5EF4-FFF2-40B4-BE49-F238E27FC236}">
                <a16:creationId xmlns:a16="http://schemas.microsoft.com/office/drawing/2014/main" id="{5B03C441-02EA-7D4F-A58F-F1093CBC1597}"/>
              </a:ext>
            </a:extLst>
          </p:cNvPr>
          <p:cNvSpPr>
            <a:spLocks noGrp="1"/>
          </p:cNvSpPr>
          <p:nvPr>
            <p:ph type="pic" sz="quarter" idx="50"/>
          </p:nvPr>
        </p:nvSpPr>
        <p:spPr/>
      </p:sp>
      <p:sp>
        <p:nvSpPr>
          <p:cNvPr id="21" name="Picture Placeholder 20">
            <a:extLst>
              <a:ext uri="{FF2B5EF4-FFF2-40B4-BE49-F238E27FC236}">
                <a16:creationId xmlns:a16="http://schemas.microsoft.com/office/drawing/2014/main" id="{014FA964-3541-6440-B2B9-70A2B2559A40}"/>
              </a:ext>
            </a:extLst>
          </p:cNvPr>
          <p:cNvSpPr>
            <a:spLocks noGrp="1"/>
          </p:cNvSpPr>
          <p:nvPr>
            <p:ph type="pic" sz="quarter" idx="51"/>
          </p:nvPr>
        </p:nvSpPr>
        <p:spPr/>
      </p:sp>
      <p:sp>
        <p:nvSpPr>
          <p:cNvPr id="22" name="Picture Placeholder 21">
            <a:extLst>
              <a:ext uri="{FF2B5EF4-FFF2-40B4-BE49-F238E27FC236}">
                <a16:creationId xmlns:a16="http://schemas.microsoft.com/office/drawing/2014/main" id="{FBCA8AD2-CAE8-2B49-B8E1-3B8FDF5D5342}"/>
              </a:ext>
            </a:extLst>
          </p:cNvPr>
          <p:cNvSpPr>
            <a:spLocks noGrp="1"/>
          </p:cNvSpPr>
          <p:nvPr>
            <p:ph type="pic" sz="quarter" idx="52"/>
          </p:nvPr>
        </p:nvSpPr>
        <p:spPr/>
      </p:sp>
    </p:spTree>
    <p:extLst>
      <p:ext uri="{BB962C8B-B14F-4D97-AF65-F5344CB8AC3E}">
        <p14:creationId xmlns:p14="http://schemas.microsoft.com/office/powerpoint/2010/main" val="3141194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0B533E-CD67-46FE-B6F7-F551940066AB}"/>
              </a:ext>
            </a:extLst>
          </p:cNvPr>
          <p:cNvSpPr>
            <a:spLocks noGrp="1"/>
          </p:cNvSpPr>
          <p:nvPr>
            <p:ph type="title"/>
          </p:nvPr>
        </p:nvSpPr>
        <p:spPr>
          <a:xfrm>
            <a:off x="831850" y="880796"/>
            <a:ext cx="4585780" cy="1091078"/>
          </a:xfrm>
        </p:spPr>
        <p:txBody>
          <a:bodyPr/>
          <a:lstStyle/>
          <a:p>
            <a:r>
              <a:rPr lang="en-US" dirty="0"/>
              <a:t>Martin Luther</a:t>
            </a:r>
          </a:p>
        </p:txBody>
      </p:sp>
      <p:sp>
        <p:nvSpPr>
          <p:cNvPr id="6" name="Content Placeholder 5">
            <a:extLst>
              <a:ext uri="{FF2B5EF4-FFF2-40B4-BE49-F238E27FC236}">
                <a16:creationId xmlns:a16="http://schemas.microsoft.com/office/drawing/2014/main" id="{91E7E309-7810-4880-914F-408EC857727C}"/>
              </a:ext>
            </a:extLst>
          </p:cNvPr>
          <p:cNvSpPr>
            <a:spLocks noGrp="1"/>
          </p:cNvSpPr>
          <p:nvPr>
            <p:ph sz="quarter" idx="4"/>
          </p:nvPr>
        </p:nvSpPr>
        <p:spPr>
          <a:xfrm>
            <a:off x="831850" y="2251327"/>
            <a:ext cx="5455818" cy="3957877"/>
          </a:xfrm>
        </p:spPr>
        <p:txBody>
          <a:bodyPr/>
          <a:lstStyle/>
          <a:p>
            <a:pPr marL="0" indent="0">
              <a:buNone/>
            </a:pPr>
            <a:r>
              <a:rPr lang="en-US" sz="30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“We must make a great difference between God's Word and the word of man. A man's word is a little sound, that flies into the air, and soon vanishes; but the Word of God is greater than heaven and earth, yea, greater than death and hell, for it forms part of the power of God, and endures everlastingly” (</a:t>
            </a:r>
            <a:r>
              <a:rPr lang="en-US" sz="3000" i="1"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Table Talk</a:t>
            </a:r>
            <a:r>
              <a:rPr lang="en-US" sz="30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 44).</a:t>
            </a:r>
            <a:endParaRPr lang="en-US" sz="3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7" name="Picture Placeholder 6">
            <a:extLst>
              <a:ext uri="{FF2B5EF4-FFF2-40B4-BE49-F238E27FC236}">
                <a16:creationId xmlns:a16="http://schemas.microsoft.com/office/drawing/2014/main" id="{0EB47910-8B37-447F-B81D-C3A46440A269}"/>
              </a:ext>
            </a:extLst>
          </p:cNvPr>
          <p:cNvSpPr>
            <a:spLocks noGrp="1"/>
          </p:cNvSpPr>
          <p:nvPr>
            <p:ph type="pic" sz="quarter" idx="50"/>
          </p:nvPr>
        </p:nvSpPr>
        <p:spPr/>
      </p:sp>
      <p:pic>
        <p:nvPicPr>
          <p:cNvPr id="1026" name="Picture 2" descr="See the source image">
            <a:extLst>
              <a:ext uri="{FF2B5EF4-FFF2-40B4-BE49-F238E27FC236}">
                <a16:creationId xmlns:a16="http://schemas.microsoft.com/office/drawing/2014/main" id="{1335FDAD-9F4D-44CE-9E19-B509AD553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1102" y="1048199"/>
            <a:ext cx="3650933" cy="516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509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1BD0-74CC-4C57-83FF-66D9D1584C1D}"/>
              </a:ext>
            </a:extLst>
          </p:cNvPr>
          <p:cNvSpPr>
            <a:spLocks noGrp="1"/>
          </p:cNvSpPr>
          <p:nvPr>
            <p:ph type="title"/>
          </p:nvPr>
        </p:nvSpPr>
        <p:spPr>
          <a:xfrm>
            <a:off x="3467100" y="5349047"/>
            <a:ext cx="5257800" cy="819503"/>
          </a:xfrm>
        </p:spPr>
        <p:txBody>
          <a:bodyPr>
            <a:noAutofit/>
          </a:bodyPr>
          <a:lstStyle/>
          <a:p>
            <a:r>
              <a:rPr lang="en-US" sz="4800" dirty="0"/>
              <a:t>Four Applications</a:t>
            </a:r>
          </a:p>
        </p:txBody>
      </p:sp>
      <p:sp>
        <p:nvSpPr>
          <p:cNvPr id="5" name="Slide Number Placeholder 4">
            <a:extLst>
              <a:ext uri="{FF2B5EF4-FFF2-40B4-BE49-F238E27FC236}">
                <a16:creationId xmlns:a16="http://schemas.microsoft.com/office/drawing/2014/main" id="{7D387B3B-9EFB-4C33-8804-98CD961AA356}"/>
              </a:ext>
            </a:extLst>
          </p:cNvPr>
          <p:cNvSpPr>
            <a:spLocks noGrp="1"/>
          </p:cNvSpPr>
          <p:nvPr>
            <p:ph type="sldNum" sz="quarter" idx="12"/>
          </p:nvPr>
        </p:nvSpPr>
        <p:spPr/>
        <p:txBody>
          <a:bodyPr/>
          <a:lstStyle/>
          <a:p>
            <a:fld id="{4950F5D8-22E1-4015-8661-E5B1FD28C2DE}" type="slidenum">
              <a:rPr lang="en-US" smtClean="0"/>
              <a:pPr/>
              <a:t>30</a:t>
            </a:fld>
            <a:endParaRPr lang="en-US" dirty="0"/>
          </a:p>
        </p:txBody>
      </p:sp>
      <p:sp>
        <p:nvSpPr>
          <p:cNvPr id="3" name="Date Placeholder 2">
            <a:extLst>
              <a:ext uri="{FF2B5EF4-FFF2-40B4-BE49-F238E27FC236}">
                <a16:creationId xmlns:a16="http://schemas.microsoft.com/office/drawing/2014/main" id="{8CA2FB46-A9C1-4C9C-B6AD-FD1F4FE2A63B}"/>
              </a:ext>
            </a:extLst>
          </p:cNvPr>
          <p:cNvSpPr>
            <a:spLocks noGrp="1"/>
          </p:cNvSpPr>
          <p:nvPr>
            <p:ph type="dt" sz="half" idx="10"/>
          </p:nvPr>
        </p:nvSpPr>
        <p:spPr/>
        <p:txBody>
          <a:bodyPr/>
          <a:lstStyle/>
          <a:p>
            <a:fld id="{8490CABB-6376-4351-BA0C-322104FF72A1}" type="datetime1">
              <a:rPr lang="en-US" smtClean="0"/>
              <a:pPr/>
              <a:t>10/26/20</a:t>
            </a:fld>
            <a:endParaRPr lang="en-US" dirty="0"/>
          </a:p>
        </p:txBody>
      </p:sp>
      <p:sp>
        <p:nvSpPr>
          <p:cNvPr id="4" name="Footer Placeholder 3">
            <a:extLst>
              <a:ext uri="{FF2B5EF4-FFF2-40B4-BE49-F238E27FC236}">
                <a16:creationId xmlns:a16="http://schemas.microsoft.com/office/drawing/2014/main" id="{04079324-F916-44FA-9903-1280D0A6D781}"/>
              </a:ext>
            </a:extLst>
          </p:cNvPr>
          <p:cNvSpPr>
            <a:spLocks noGrp="1"/>
          </p:cNvSpPr>
          <p:nvPr>
            <p:ph type="ftr" sz="quarter" idx="11"/>
          </p:nvPr>
        </p:nvSpPr>
        <p:spPr/>
        <p:txBody>
          <a:bodyPr/>
          <a:lstStyle/>
          <a:p>
            <a:r>
              <a:rPr lang="en-US" dirty="0"/>
              <a:t>ADD A FOOTER</a:t>
            </a:r>
          </a:p>
        </p:txBody>
      </p:sp>
      <p:sp>
        <p:nvSpPr>
          <p:cNvPr id="7" name="Picture Placeholder 6">
            <a:extLst>
              <a:ext uri="{FF2B5EF4-FFF2-40B4-BE49-F238E27FC236}">
                <a16:creationId xmlns:a16="http://schemas.microsoft.com/office/drawing/2014/main" id="{D8090628-1A3E-48A1-AA36-1771AD743F86}"/>
              </a:ext>
            </a:extLst>
          </p:cNvPr>
          <p:cNvSpPr>
            <a:spLocks noGrp="1"/>
          </p:cNvSpPr>
          <p:nvPr>
            <p:ph type="pic" sz="quarter" idx="13"/>
          </p:nvPr>
        </p:nvSpPr>
        <p:spPr/>
      </p:sp>
      <p:pic>
        <p:nvPicPr>
          <p:cNvPr id="8" name="Picture 7">
            <a:extLst>
              <a:ext uri="{FF2B5EF4-FFF2-40B4-BE49-F238E27FC236}">
                <a16:creationId xmlns:a16="http://schemas.microsoft.com/office/drawing/2014/main" id="{0C2ACBF5-7BDE-44BD-8F56-3EF8BEB3B299}"/>
              </a:ext>
            </a:extLst>
          </p:cNvPr>
          <p:cNvPicPr>
            <a:picLocks noChangeAspect="1"/>
          </p:cNvPicPr>
          <p:nvPr/>
        </p:nvPicPr>
        <p:blipFill>
          <a:blip r:embed="rId3"/>
          <a:stretch>
            <a:fillRect/>
          </a:stretch>
        </p:blipFill>
        <p:spPr>
          <a:xfrm>
            <a:off x="3467100" y="499122"/>
            <a:ext cx="5334804" cy="4001103"/>
          </a:xfrm>
          <a:prstGeom prst="rect">
            <a:avLst/>
          </a:prstGeom>
        </p:spPr>
      </p:pic>
    </p:spTree>
    <p:extLst>
      <p:ext uri="{BB962C8B-B14F-4D97-AF65-F5344CB8AC3E}">
        <p14:creationId xmlns:p14="http://schemas.microsoft.com/office/powerpoint/2010/main" val="2906553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p:txBody>
          <a:bodyPr>
            <a:normAutofit fontScale="90000"/>
          </a:bodyPr>
          <a:lstStyle/>
          <a:p>
            <a:r>
              <a:rPr lang="en-US" b="1"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Application 1</a:t>
            </a:r>
            <a:r>
              <a:rPr lang="en-US" b="1" dirty="0">
                <a:effectLst/>
                <a:latin typeface="Times New Roman" panose="02020603050405020304" pitchFamily="18" charset="0"/>
                <a:ea typeface="Calibri" panose="020F0502020204030204" pitchFamily="34" charset="0"/>
                <a:cs typeface="Arial" panose="020B0604020202020204" pitchFamily="34" charset="0"/>
              </a:rPr>
              <a:t>: The Bible stands in contrast to all other authorities. </a:t>
            </a:r>
            <a:endParaRPr lang="en-US"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4"/>
          </p:nvPr>
        </p:nvSpPr>
        <p:spPr>
          <a:xfrm>
            <a:off x="6427532" y="2698955"/>
            <a:ext cx="4607015" cy="3964892"/>
          </a:xfrm>
        </p:spPr>
        <p:txBody>
          <a:bodyPr>
            <a:normAutofit fontScale="77500" lnSpcReduction="20000"/>
          </a:bodyPr>
          <a:lstStyle/>
          <a:p>
            <a:pPr>
              <a:lnSpc>
                <a:spcPct val="110000"/>
              </a:lnSpc>
              <a:spcBef>
                <a:spcPts val="0"/>
              </a:spcBef>
            </a:pPr>
            <a:r>
              <a:rPr lang="en-US" sz="4000" dirty="0">
                <a:effectLst/>
                <a:latin typeface="Times New Roman" panose="02020603050405020304" pitchFamily="18" charset="0"/>
                <a:ea typeface="Calibri" panose="020F0502020204030204" pitchFamily="34" charset="0"/>
                <a:cs typeface="Arial" panose="020B0604020202020204" pitchFamily="34" charset="0"/>
              </a:rPr>
              <a:t>Pastors, teachers, popes, councils, modern-day prophets, and personal spiritual experiences, </a:t>
            </a:r>
            <a:r>
              <a:rPr lang="en-US" sz="4000" dirty="0">
                <a:solidFill>
                  <a:srgbClr val="FFFF00"/>
                </a:solidFill>
                <a:effectLst/>
                <a:latin typeface="Times New Roman" panose="02020603050405020304" pitchFamily="18" charset="0"/>
                <a:ea typeface="Calibri" panose="020F0502020204030204" pitchFamily="34" charset="0"/>
                <a:cs typeface="Arial" panose="020B0604020202020204" pitchFamily="34" charset="0"/>
              </a:rPr>
              <a:t>can all err</a:t>
            </a:r>
            <a:r>
              <a:rPr lang="en-US" sz="4000" dirty="0">
                <a:effectLst/>
                <a:latin typeface="Times New Roman" panose="02020603050405020304" pitchFamily="18" charset="0"/>
                <a:ea typeface="Calibri" panose="020F0502020204030204" pitchFamily="34" charset="0"/>
                <a:cs typeface="Arial" panose="020B0604020202020204" pitchFamily="34" charset="0"/>
              </a:rPr>
              <a:t>.</a:t>
            </a:r>
          </a:p>
          <a:p>
            <a:pPr>
              <a:lnSpc>
                <a:spcPct val="110000"/>
              </a:lnSpc>
              <a:spcBef>
                <a:spcPts val="0"/>
              </a:spcBef>
            </a:pPr>
            <a:r>
              <a:rPr lang="en-US" sz="4000" dirty="0">
                <a:latin typeface="Times New Roman" panose="02020603050405020304" pitchFamily="18" charset="0"/>
                <a:ea typeface="Calibri" panose="020F0502020204030204" pitchFamily="34" charset="0"/>
                <a:cs typeface="Arial" panose="020B0604020202020204" pitchFamily="34" charset="0"/>
              </a:rPr>
              <a:t>Therefore, they are, by definition, less authoritative than the inerrant Bible.</a:t>
            </a:r>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4" name="Footer Placeholder 3">
            <a:extLst>
              <a:ext uri="{FF2B5EF4-FFF2-40B4-BE49-F238E27FC236}">
                <a16:creationId xmlns:a16="http://schemas.microsoft.com/office/drawing/2014/main" id="{17EBCA07-8970-4F48-A85D-812E8FB0520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31</a:t>
            </a:fld>
            <a:endParaRPr lang="en-US" noProof="0" dirty="0"/>
          </a:p>
        </p:txBody>
      </p:sp>
    </p:spTree>
    <p:extLst>
      <p:ext uri="{BB962C8B-B14F-4D97-AF65-F5344CB8AC3E}">
        <p14:creationId xmlns:p14="http://schemas.microsoft.com/office/powerpoint/2010/main" val="777579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p:txBody>
          <a:bodyPr>
            <a:normAutofit fontScale="90000"/>
          </a:bodyPr>
          <a:lstStyle/>
          <a:p>
            <a:r>
              <a:rPr lang="en-US" b="1"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Application 2</a:t>
            </a:r>
            <a:r>
              <a:rPr lang="en-US" b="1" dirty="0">
                <a:effectLst/>
                <a:latin typeface="Times New Roman" panose="02020603050405020304" pitchFamily="18" charset="0"/>
                <a:ea typeface="Calibri" panose="020F0502020204030204" pitchFamily="34" charset="0"/>
                <a:cs typeface="Arial" panose="020B0604020202020204" pitchFamily="34" charset="0"/>
              </a:rPr>
              <a:t>: The inspiration and inerrancy of the Bible establishes its </a:t>
            </a:r>
            <a:r>
              <a:rPr lang="en-US" b="1" i="1" u="sng" dirty="0">
                <a:effectLst/>
                <a:latin typeface="Times New Roman" panose="02020603050405020304" pitchFamily="18" charset="0"/>
                <a:ea typeface="Calibri" panose="020F0502020204030204" pitchFamily="34" charset="0"/>
                <a:cs typeface="Arial" panose="020B0604020202020204" pitchFamily="34" charset="0"/>
              </a:rPr>
              <a:t>canonicity</a:t>
            </a:r>
            <a:r>
              <a:rPr lang="en-US" b="1" dirty="0">
                <a:effectLst/>
                <a:latin typeface="Times New Roman" panose="02020603050405020304" pitchFamily="18" charset="0"/>
                <a:ea typeface="Calibri" panose="020F0502020204030204" pitchFamily="34" charset="0"/>
                <a:cs typeface="Arial" panose="020B0604020202020204" pitchFamily="34" charset="0"/>
              </a:rPr>
              <a:t>. </a:t>
            </a:r>
            <a:endParaRPr lang="en-US"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4"/>
          </p:nvPr>
        </p:nvSpPr>
        <p:spPr>
          <a:xfrm>
            <a:off x="6427532" y="2698955"/>
            <a:ext cx="4607015" cy="3964892"/>
          </a:xfrm>
        </p:spPr>
        <p:txBody>
          <a:bodyPr>
            <a:normAutofit fontScale="70000" lnSpcReduction="20000"/>
          </a:bodyPr>
          <a:lstStyle/>
          <a:p>
            <a:pPr>
              <a:lnSpc>
                <a:spcPct val="110000"/>
              </a:lnSpc>
              <a:spcBef>
                <a:spcPts val="0"/>
              </a:spcBef>
            </a:pPr>
            <a:r>
              <a:rPr lang="en-US" sz="4000" dirty="0">
                <a:effectLst/>
                <a:latin typeface="Times New Roman" panose="02020603050405020304" pitchFamily="18" charset="0"/>
                <a:ea typeface="Calibri" panose="020F0502020204030204" pitchFamily="34" charset="0"/>
                <a:cs typeface="Arial" panose="020B0604020202020204" pitchFamily="34" charset="0"/>
              </a:rPr>
              <a:t>The term </a:t>
            </a:r>
            <a:r>
              <a:rPr lang="en-US" sz="4000" i="1" dirty="0">
                <a:effectLst/>
                <a:latin typeface="Times New Roman" panose="02020603050405020304" pitchFamily="18" charset="0"/>
                <a:ea typeface="Calibri" panose="020F0502020204030204" pitchFamily="34" charset="0"/>
                <a:cs typeface="Arial" panose="020B0604020202020204" pitchFamily="34" charset="0"/>
              </a:rPr>
              <a:t>canon</a:t>
            </a:r>
            <a:r>
              <a:rPr lang="en-US" sz="4000" dirty="0">
                <a:effectLst/>
                <a:latin typeface="Times New Roman" panose="02020603050405020304" pitchFamily="18" charset="0"/>
                <a:ea typeface="Calibri" panose="020F0502020204030204" pitchFamily="34" charset="0"/>
                <a:cs typeface="Arial" panose="020B0604020202020204" pitchFamily="34" charset="0"/>
              </a:rPr>
              <a:t> means </a:t>
            </a:r>
            <a:r>
              <a:rPr lang="en-US" sz="4000" i="1" dirty="0">
                <a:effectLst/>
                <a:latin typeface="Times New Roman" panose="02020603050405020304" pitchFamily="18" charset="0"/>
                <a:ea typeface="Calibri" panose="020F0502020204030204" pitchFamily="34" charset="0"/>
                <a:cs typeface="Arial" panose="020B0604020202020204" pitchFamily="34" charset="0"/>
              </a:rPr>
              <a:t>the rule</a:t>
            </a:r>
            <a:r>
              <a:rPr lang="en-US" sz="4000" dirty="0">
                <a:effectLst/>
                <a:latin typeface="Times New Roman" panose="02020603050405020304" pitchFamily="18" charset="0"/>
                <a:ea typeface="Calibri" panose="020F0502020204030204" pitchFamily="34" charset="0"/>
                <a:cs typeface="Arial" panose="020B0604020202020204" pitchFamily="34" charset="0"/>
              </a:rPr>
              <a:t>.</a:t>
            </a:r>
          </a:p>
          <a:p>
            <a:pPr>
              <a:lnSpc>
                <a:spcPct val="110000"/>
              </a:lnSpc>
              <a:spcBef>
                <a:spcPts val="0"/>
              </a:spcBef>
            </a:pPr>
            <a:r>
              <a:rPr lang="en-US" sz="4000" dirty="0">
                <a:effectLst/>
                <a:latin typeface="Times New Roman" panose="02020603050405020304" pitchFamily="18" charset="0"/>
                <a:ea typeface="Calibri" panose="020F0502020204030204" pitchFamily="34" charset="0"/>
                <a:cs typeface="Arial" panose="020B0604020202020204" pitchFamily="34" charset="0"/>
              </a:rPr>
              <a:t>Hence, to say the Bible is canonical is to say the Bible is the rule.</a:t>
            </a:r>
          </a:p>
          <a:p>
            <a:pPr>
              <a:lnSpc>
                <a:spcPct val="110000"/>
              </a:lnSpc>
              <a:spcBef>
                <a:spcPts val="0"/>
              </a:spcBef>
            </a:pPr>
            <a:r>
              <a:rPr lang="en-US" sz="4000" dirty="0">
                <a:effectLst/>
                <a:latin typeface="Times New Roman" panose="02020603050405020304" pitchFamily="18" charset="0"/>
                <a:ea typeface="Calibri" panose="020F0502020204030204" pitchFamily="34" charset="0"/>
                <a:cs typeface="Arial" panose="020B0604020202020204" pitchFamily="34" charset="0"/>
              </a:rPr>
              <a:t>Practically speaking, given the </a:t>
            </a:r>
            <a:r>
              <a:rPr lang="en-US" sz="40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inerrancy</a:t>
            </a:r>
            <a:r>
              <a:rPr lang="en-US" sz="4000" dirty="0">
                <a:effectLst/>
                <a:latin typeface="Times New Roman" panose="02020603050405020304" pitchFamily="18" charset="0"/>
                <a:ea typeface="Calibri" panose="020F0502020204030204" pitchFamily="34" charset="0"/>
                <a:cs typeface="Arial" panose="020B0604020202020204" pitchFamily="34" charset="0"/>
              </a:rPr>
              <a:t> of Scripture, every other </a:t>
            </a:r>
            <a:r>
              <a:rPr lang="en-US" sz="4000" dirty="0">
                <a:solidFill>
                  <a:schemeClr val="bg1"/>
                </a:solidFill>
                <a:effectLst/>
                <a:latin typeface="Times New Roman" panose="02020603050405020304" pitchFamily="18" charset="0"/>
                <a:ea typeface="Calibri" panose="020F0502020204030204" pitchFamily="34" charset="0"/>
                <a:cs typeface="Arial" panose="020B0604020202020204" pitchFamily="34" charset="0"/>
              </a:rPr>
              <a:t>fallible</a:t>
            </a:r>
            <a:r>
              <a:rPr lang="en-US" sz="4000" dirty="0">
                <a:effectLst/>
                <a:latin typeface="Times New Roman" panose="02020603050405020304" pitchFamily="18" charset="0"/>
                <a:ea typeface="Calibri" panose="020F0502020204030204" pitchFamily="34" charset="0"/>
                <a:cs typeface="Arial" panose="020B0604020202020204" pitchFamily="34" charset="0"/>
              </a:rPr>
              <a:t> authority ought to be evaluated by the Bible.</a:t>
            </a:r>
          </a:p>
          <a:p>
            <a:pPr marL="0" indent="0">
              <a:lnSpc>
                <a:spcPct val="110000"/>
              </a:lnSpc>
              <a:spcBef>
                <a:spcPts val="0"/>
              </a:spcBef>
              <a:buNone/>
            </a:pPr>
            <a:endParaRPr lang="en-US" sz="4000" dirty="0">
              <a:latin typeface="Times New Roman" panose="02020603050405020304" pitchFamily="18" charset="0"/>
              <a:ea typeface="Calibri" panose="020F050202020403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32</a:t>
            </a:fld>
            <a:endParaRPr lang="en-US" noProof="0" dirty="0"/>
          </a:p>
        </p:txBody>
      </p:sp>
    </p:spTree>
    <p:extLst>
      <p:ext uri="{BB962C8B-B14F-4D97-AF65-F5344CB8AC3E}">
        <p14:creationId xmlns:p14="http://schemas.microsoft.com/office/powerpoint/2010/main" val="3061054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p:txBody>
          <a:bodyPr>
            <a:normAutofit fontScale="90000"/>
          </a:bodyPr>
          <a:lstStyle/>
          <a:p>
            <a:r>
              <a:rPr lang="en-US" b="1"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Application 4</a:t>
            </a:r>
            <a:r>
              <a:rPr lang="en-US" b="1" dirty="0">
                <a:effectLst/>
                <a:latin typeface="Times New Roman" panose="02020603050405020304" pitchFamily="18" charset="0"/>
                <a:ea typeface="Calibri" panose="020F0502020204030204" pitchFamily="34" charset="0"/>
                <a:cs typeface="Arial" panose="020B0604020202020204" pitchFamily="34" charset="0"/>
              </a:rPr>
              <a:t>: Biblical inerrancy makes it possible to have a true worldview. </a:t>
            </a:r>
            <a:endParaRPr lang="en-US"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4"/>
          </p:nvPr>
        </p:nvSpPr>
        <p:spPr>
          <a:xfrm>
            <a:off x="6427532" y="2698955"/>
            <a:ext cx="4607015" cy="3964892"/>
          </a:xfrm>
        </p:spPr>
        <p:txBody>
          <a:bodyPr>
            <a:normAutofit fontScale="77500" lnSpcReduction="20000"/>
          </a:bodyPr>
          <a:lstStyle/>
          <a:p>
            <a:pPr>
              <a:lnSpc>
                <a:spcPct val="110000"/>
              </a:lnSpc>
              <a:spcBef>
                <a:spcPts val="0"/>
              </a:spcBef>
            </a:pPr>
            <a:r>
              <a:rPr lang="en-US" sz="4000" dirty="0">
                <a:latin typeface="Times New Roman" panose="02020603050405020304" pitchFamily="18" charset="0"/>
                <a:ea typeface="Calibri" panose="020F0502020204030204" pitchFamily="34" charset="0"/>
                <a:cs typeface="Arial" panose="020B0604020202020204" pitchFamily="34" charset="0"/>
              </a:rPr>
              <a:t>Worldviews based on fallible authorities are themselves fallible.</a:t>
            </a:r>
          </a:p>
          <a:p>
            <a:pPr>
              <a:lnSpc>
                <a:spcPct val="110000"/>
              </a:lnSpc>
              <a:spcBef>
                <a:spcPts val="0"/>
              </a:spcBef>
            </a:pPr>
            <a:r>
              <a:rPr lang="en-US" sz="4000" dirty="0">
                <a:latin typeface="Times New Roman" panose="02020603050405020304" pitchFamily="18" charset="0"/>
                <a:ea typeface="Calibri" panose="020F0502020204030204" pitchFamily="34" charset="0"/>
                <a:cs typeface="Arial" panose="020B0604020202020204" pitchFamily="34" charset="0"/>
              </a:rPr>
              <a:t>By contrast, a worldview deduced from the Bible is true.</a:t>
            </a:r>
          </a:p>
          <a:p>
            <a:pPr>
              <a:lnSpc>
                <a:spcPct val="110000"/>
              </a:lnSpc>
              <a:spcBef>
                <a:spcPts val="0"/>
              </a:spcBef>
            </a:pPr>
            <a:r>
              <a:rPr lang="en-US" sz="4000" dirty="0">
                <a:latin typeface="Times New Roman" panose="02020603050405020304" pitchFamily="18" charset="0"/>
                <a:ea typeface="Calibri" panose="020F0502020204030204" pitchFamily="34" charset="0"/>
                <a:cs typeface="Arial" panose="020B0604020202020204" pitchFamily="34" charset="0"/>
              </a:rPr>
              <a:t>Scriptures are profitable for teaching and equipping (2 Tim 3:16-17).</a:t>
            </a:r>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33</a:t>
            </a:fld>
            <a:endParaRPr lang="en-US" noProof="0" dirty="0"/>
          </a:p>
        </p:txBody>
      </p:sp>
    </p:spTree>
    <p:extLst>
      <p:ext uri="{BB962C8B-B14F-4D97-AF65-F5344CB8AC3E}">
        <p14:creationId xmlns:p14="http://schemas.microsoft.com/office/powerpoint/2010/main" val="2947122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66F3BB-F534-406A-BF91-69A008DA625E}"/>
              </a:ext>
            </a:extLst>
          </p:cNvPr>
          <p:cNvSpPr>
            <a:spLocks noGrp="1"/>
          </p:cNvSpPr>
          <p:nvPr>
            <p:ph type="title"/>
          </p:nvPr>
        </p:nvSpPr>
        <p:spPr/>
        <p:txBody>
          <a:bodyPr>
            <a:normAutofit fontScale="90000"/>
          </a:bodyPr>
          <a:lstStyle/>
          <a:p>
            <a:r>
              <a:rPr lang="en-US" b="1" dirty="0">
                <a:solidFill>
                  <a:schemeClr val="tx2"/>
                </a:solidFill>
                <a:effectLst/>
                <a:latin typeface="Times New Roman" panose="02020603050405020304" pitchFamily="18" charset="0"/>
                <a:ea typeface="Calibri" panose="020F0502020204030204" pitchFamily="34" charset="0"/>
                <a:cs typeface="Arial" panose="020B0604020202020204" pitchFamily="34" charset="0"/>
              </a:rPr>
              <a:t>Application 3</a:t>
            </a:r>
            <a:r>
              <a:rPr lang="en-US" b="1" dirty="0">
                <a:effectLst/>
                <a:latin typeface="Times New Roman" panose="02020603050405020304" pitchFamily="18" charset="0"/>
                <a:ea typeface="Calibri" panose="020F0502020204030204" pitchFamily="34" charset="0"/>
                <a:cs typeface="Arial" panose="020B0604020202020204" pitchFamily="34" charset="0"/>
              </a:rPr>
              <a:t>: The inerrancy of the Word makes assurance of salvation possible. </a:t>
            </a:r>
            <a:endParaRPr lang="en-US" dirty="0"/>
          </a:p>
        </p:txBody>
      </p:sp>
      <p:sp>
        <p:nvSpPr>
          <p:cNvPr id="9" name="Content Placeholder 8">
            <a:extLst>
              <a:ext uri="{FF2B5EF4-FFF2-40B4-BE49-F238E27FC236}">
                <a16:creationId xmlns:a16="http://schemas.microsoft.com/office/drawing/2014/main" id="{E3C8C2E3-3C96-4601-A6A2-1A6BC8E3478D}"/>
              </a:ext>
            </a:extLst>
          </p:cNvPr>
          <p:cNvSpPr>
            <a:spLocks noGrp="1"/>
          </p:cNvSpPr>
          <p:nvPr>
            <p:ph sz="quarter" idx="4"/>
          </p:nvPr>
        </p:nvSpPr>
        <p:spPr>
          <a:xfrm>
            <a:off x="6427532" y="2698955"/>
            <a:ext cx="4607015" cy="3964892"/>
          </a:xfrm>
        </p:spPr>
        <p:txBody>
          <a:bodyPr>
            <a:normAutofit fontScale="70000" lnSpcReduction="20000"/>
          </a:bodyPr>
          <a:lstStyle/>
          <a:p>
            <a:pPr>
              <a:lnSpc>
                <a:spcPct val="110000"/>
              </a:lnSpc>
              <a:spcBef>
                <a:spcPts val="0"/>
              </a:spcBef>
            </a:pPr>
            <a:r>
              <a:rPr lang="en-US" sz="4000" dirty="0">
                <a:latin typeface="Times New Roman" panose="02020603050405020304" pitchFamily="18" charset="0"/>
                <a:ea typeface="Calibri" panose="020F0502020204030204" pitchFamily="34" charset="0"/>
                <a:cs typeface="Arial" panose="020B0604020202020204" pitchFamily="34" charset="0"/>
              </a:rPr>
              <a:t>Most religions in the world makes works a condition of salvation.</a:t>
            </a:r>
          </a:p>
          <a:p>
            <a:pPr>
              <a:lnSpc>
                <a:spcPct val="110000"/>
              </a:lnSpc>
              <a:spcBef>
                <a:spcPts val="0"/>
              </a:spcBef>
            </a:pPr>
            <a:r>
              <a:rPr lang="en-US" sz="4000" dirty="0">
                <a:latin typeface="Times New Roman" panose="02020603050405020304" pitchFamily="18" charset="0"/>
                <a:ea typeface="Calibri" panose="020F0502020204030204" pitchFamily="34" charset="0"/>
                <a:cs typeface="Arial" panose="020B0604020202020204" pitchFamily="34" charset="0"/>
              </a:rPr>
              <a:t>Jesus’ gift of eternal life seems too good to be true.</a:t>
            </a:r>
          </a:p>
          <a:p>
            <a:pPr>
              <a:lnSpc>
                <a:spcPct val="110000"/>
              </a:lnSpc>
              <a:spcBef>
                <a:spcPts val="0"/>
              </a:spcBef>
            </a:pPr>
            <a:r>
              <a:rPr lang="en-US" sz="4000" dirty="0">
                <a:latin typeface="Times New Roman" panose="02020603050405020304" pitchFamily="18" charset="0"/>
                <a:ea typeface="Calibri" panose="020F0502020204030204" pitchFamily="34" charset="0"/>
                <a:cs typeface="Arial" panose="020B0604020202020204" pitchFamily="34" charset="0"/>
              </a:rPr>
              <a:t>But from Biblical inerrancy, we know promise of eternal life is true and inerrant.</a:t>
            </a:r>
          </a:p>
          <a:p>
            <a:pPr>
              <a:lnSpc>
                <a:spcPct val="110000"/>
              </a:lnSpc>
              <a:spcBef>
                <a:spcPts val="0"/>
              </a:spcBef>
            </a:pPr>
            <a:r>
              <a:rPr lang="en-US" sz="4000" dirty="0">
                <a:latin typeface="Times New Roman" panose="02020603050405020304" pitchFamily="18" charset="0"/>
                <a:ea typeface="Calibri" panose="020F0502020204030204" pitchFamily="34" charset="0"/>
                <a:cs typeface="Arial" panose="020B0604020202020204" pitchFamily="34" charset="0"/>
              </a:rPr>
              <a:t>Therefore you can be certain of your present salvation.</a:t>
            </a:r>
          </a:p>
        </p:txBody>
      </p:sp>
      <p:sp>
        <p:nvSpPr>
          <p:cNvPr id="3" name="Date Placeholder 2">
            <a:extLst>
              <a:ext uri="{FF2B5EF4-FFF2-40B4-BE49-F238E27FC236}">
                <a16:creationId xmlns:a16="http://schemas.microsoft.com/office/drawing/2014/main" id="{B8724B75-E76B-4556-A5AC-6045FFFA01CF}"/>
              </a:ext>
            </a:extLst>
          </p:cNvPr>
          <p:cNvSpPr>
            <a:spLocks noGrp="1"/>
          </p:cNvSpPr>
          <p:nvPr>
            <p:ph type="dt" sz="half" idx="10"/>
          </p:nvPr>
        </p:nvSpPr>
        <p:spPr/>
        <p:txBody>
          <a:bodyPr/>
          <a:lstStyle/>
          <a:p>
            <a:fld id="{8490CABB-6376-4351-BA0C-322104FF72A1}" type="datetime1">
              <a:rPr lang="en-US" noProof="0" smtClean="0"/>
              <a:t>10/26/20</a:t>
            </a:fld>
            <a:endParaRPr lang="en-US" noProof="0" dirty="0"/>
          </a:p>
        </p:txBody>
      </p:sp>
      <p:sp>
        <p:nvSpPr>
          <p:cNvPr id="5" name="Slide Number Placeholder 4">
            <a:extLst>
              <a:ext uri="{FF2B5EF4-FFF2-40B4-BE49-F238E27FC236}">
                <a16:creationId xmlns:a16="http://schemas.microsoft.com/office/drawing/2014/main" id="{F0B8CBEA-2D41-4668-8C6D-49FAE7B00363}"/>
              </a:ext>
            </a:extLst>
          </p:cNvPr>
          <p:cNvSpPr>
            <a:spLocks noGrp="1"/>
          </p:cNvSpPr>
          <p:nvPr>
            <p:ph type="sldNum" sz="quarter" idx="12"/>
          </p:nvPr>
        </p:nvSpPr>
        <p:spPr/>
        <p:txBody>
          <a:bodyPr/>
          <a:lstStyle/>
          <a:p>
            <a:fld id="{4950F5D8-22E1-4015-8661-E5B1FD28C2DE}" type="slidenum">
              <a:rPr lang="en-US" noProof="0" smtClean="0"/>
              <a:t>34</a:t>
            </a:fld>
            <a:endParaRPr lang="en-US" noProof="0" dirty="0"/>
          </a:p>
        </p:txBody>
      </p:sp>
    </p:spTree>
    <p:extLst>
      <p:ext uri="{BB962C8B-B14F-4D97-AF65-F5344CB8AC3E}">
        <p14:creationId xmlns:p14="http://schemas.microsoft.com/office/powerpoint/2010/main" val="2162868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8B8ED3-5790-4A5E-A323-613F3A6B67CF}"/>
              </a:ext>
            </a:extLst>
          </p:cNvPr>
          <p:cNvSpPr>
            <a:spLocks noGrp="1"/>
          </p:cNvSpPr>
          <p:nvPr>
            <p:ph type="dt" sz="half" idx="10"/>
          </p:nvPr>
        </p:nvSpPr>
        <p:spPr>
          <a:xfrm>
            <a:off x="8609013" y="5998474"/>
            <a:ext cx="2743200" cy="143149"/>
          </a:xfrm>
        </p:spPr>
        <p:txBody>
          <a:bodyPr vert="horz" lIns="0" tIns="0" rIns="0" bIns="0" rtlCol="0" anchor="t" anchorCtr="0">
            <a:normAutofit/>
          </a:bodyPr>
          <a:lstStyle/>
          <a:p>
            <a:pPr>
              <a:lnSpc>
                <a:spcPct val="90000"/>
              </a:lnSpc>
              <a:spcAft>
                <a:spcPts val="600"/>
              </a:spcAft>
            </a:pPr>
            <a:fld id="{A8392A16-0E09-486C-9A28-B508902D11B6}" type="datetime1">
              <a:rPr lang="en-US" smtClean="0"/>
              <a:pPr>
                <a:lnSpc>
                  <a:spcPct val="90000"/>
                </a:lnSpc>
                <a:spcAft>
                  <a:spcPts val="600"/>
                </a:spcAft>
              </a:pPr>
              <a:t>10/26/20</a:t>
            </a:fld>
            <a:endParaRPr lang="en-US" dirty="0"/>
          </a:p>
        </p:txBody>
      </p:sp>
      <p:sp>
        <p:nvSpPr>
          <p:cNvPr id="5" name="Footer Placeholder 4">
            <a:extLst>
              <a:ext uri="{FF2B5EF4-FFF2-40B4-BE49-F238E27FC236}">
                <a16:creationId xmlns:a16="http://schemas.microsoft.com/office/drawing/2014/main" id="{586586B6-078A-46EC-8C3A-D73DEC656543}"/>
              </a:ext>
            </a:extLst>
          </p:cNvPr>
          <p:cNvSpPr>
            <a:spLocks noGrp="1"/>
          </p:cNvSpPr>
          <p:nvPr>
            <p:ph type="ftr" sz="quarter" idx="11"/>
          </p:nvPr>
        </p:nvSpPr>
        <p:spPr>
          <a:xfrm>
            <a:off x="7237413" y="6168551"/>
            <a:ext cx="4114800" cy="190327"/>
          </a:xfrm>
        </p:spPr>
        <p:txBody>
          <a:bodyPr vert="horz" lIns="0" tIns="0" rIns="0" bIns="0" rtlCol="0" anchor="t" anchorCtr="0">
            <a:normAutofit/>
          </a:bodyPr>
          <a:lstStyle/>
          <a:p>
            <a:pPr>
              <a:spcAft>
                <a:spcPts val="600"/>
              </a:spcAft>
            </a:pPr>
            <a:r>
              <a:rPr lang="en-US" kern="1200" dirty="0">
                <a:latin typeface="+mn-lt"/>
                <a:ea typeface="+mn-ea"/>
                <a:cs typeface="+mn-cs"/>
              </a:rPr>
              <a:t>ADD A FOOTER</a:t>
            </a:r>
          </a:p>
        </p:txBody>
      </p:sp>
      <p:sp>
        <p:nvSpPr>
          <p:cNvPr id="6" name="Slide Number Placeholder 5">
            <a:extLst>
              <a:ext uri="{FF2B5EF4-FFF2-40B4-BE49-F238E27FC236}">
                <a16:creationId xmlns:a16="http://schemas.microsoft.com/office/drawing/2014/main" id="{4C660BDD-2755-4957-AC06-9D8506AB5A4F}"/>
              </a:ext>
            </a:extLst>
          </p:cNvPr>
          <p:cNvSpPr>
            <a:spLocks noGrp="1"/>
          </p:cNvSpPr>
          <p:nvPr>
            <p:ph type="sldNum" sz="quarter" idx="12"/>
          </p:nvPr>
        </p:nvSpPr>
        <p:spPr>
          <a:xfrm>
            <a:off x="838200" y="6155851"/>
            <a:ext cx="457200" cy="184317"/>
          </a:xfrm>
        </p:spPr>
        <p:txBody>
          <a:bodyPr vert="horz" lIns="0" tIns="0" rIns="0" bIns="0" rtlCol="0" anchor="b" anchorCtr="0">
            <a:normAutofit/>
          </a:bodyPr>
          <a:lstStyle/>
          <a:p>
            <a:pPr>
              <a:spcAft>
                <a:spcPts val="600"/>
              </a:spcAft>
            </a:pPr>
            <a:fld id="{4950F5D8-22E1-4015-8661-E5B1FD28C2DE}" type="slidenum">
              <a:rPr lang="en-US" smtClean="0"/>
              <a:pPr>
                <a:spcAft>
                  <a:spcPts val="600"/>
                </a:spcAft>
              </a:pPr>
              <a:t>35</a:t>
            </a:fld>
            <a:endParaRPr lang="en-US" dirty="0"/>
          </a:p>
        </p:txBody>
      </p:sp>
      <p:sp>
        <p:nvSpPr>
          <p:cNvPr id="8" name="Title 7">
            <a:extLst>
              <a:ext uri="{FF2B5EF4-FFF2-40B4-BE49-F238E27FC236}">
                <a16:creationId xmlns:a16="http://schemas.microsoft.com/office/drawing/2014/main" id="{80D55500-E80A-4686-A2C2-FDE698E771AA}"/>
              </a:ext>
            </a:extLst>
          </p:cNvPr>
          <p:cNvSpPr>
            <a:spLocks noGrp="1"/>
          </p:cNvSpPr>
          <p:nvPr>
            <p:ph type="title"/>
          </p:nvPr>
        </p:nvSpPr>
        <p:spPr>
          <a:xfrm>
            <a:off x="839788" y="457200"/>
            <a:ext cx="3932237" cy="1600200"/>
          </a:xfrm>
        </p:spPr>
        <p:txBody>
          <a:bodyPr vert="horz" lIns="91440" tIns="45720" rIns="91440" bIns="45720" rtlCol="0" anchor="b">
            <a:normAutofit fontScale="90000"/>
          </a:bodyPr>
          <a:lstStyle/>
          <a:p>
            <a:r>
              <a:rPr lang="en-US" sz="3000" b="1" kern="1200" dirty="0">
                <a:solidFill>
                  <a:schemeClr val="tx2"/>
                </a:solidFill>
                <a:latin typeface="+mj-lt"/>
                <a:ea typeface="+mj-ea"/>
                <a:cs typeface="+mj-cs"/>
              </a:rPr>
              <a:t>If you want to know how Biblical inspiration influences apologetics…</a:t>
            </a:r>
          </a:p>
        </p:txBody>
      </p:sp>
      <p:sp>
        <p:nvSpPr>
          <p:cNvPr id="10" name="TextBox 9">
            <a:extLst>
              <a:ext uri="{FF2B5EF4-FFF2-40B4-BE49-F238E27FC236}">
                <a16:creationId xmlns:a16="http://schemas.microsoft.com/office/drawing/2014/main" id="{90062B42-87CE-4600-8340-C80E560B566F}"/>
              </a:ext>
            </a:extLst>
          </p:cNvPr>
          <p:cNvSpPr txBox="1"/>
          <p:nvPr/>
        </p:nvSpPr>
        <p:spPr>
          <a:xfrm>
            <a:off x="838200" y="2290157"/>
            <a:ext cx="5256212" cy="4343400"/>
          </a:xfrm>
          <a:prstGeom prst="rect">
            <a:avLst/>
          </a:prstGeom>
        </p:spPr>
        <p:txBody>
          <a:bodyPr vert="horz" lIns="91440" tIns="45720" rIns="91440" bIns="45720" rtlCol="0">
            <a:normAutofit/>
          </a:bodyPr>
          <a:lstStyle/>
          <a:p>
            <a:pPr marL="342900" indent="-342900">
              <a:lnSpc>
                <a:spcPct val="90000"/>
              </a:lnSpc>
              <a:spcBef>
                <a:spcPts val="1000"/>
              </a:spcBef>
              <a:buFont typeface="Arial" panose="020B0604020202020204" pitchFamily="34" charset="0"/>
              <a:buChar char="•"/>
            </a:pPr>
            <a:r>
              <a:rPr lang="en-US" sz="2400" kern="1200" dirty="0">
                <a:solidFill>
                  <a:schemeClr val="bg1"/>
                </a:solidFill>
                <a:latin typeface="+mn-lt"/>
                <a:ea typeface="+mn-ea"/>
                <a:cs typeface="+mn-cs"/>
              </a:rPr>
              <a:t>Gordon H. Clark’s apologetics of </a:t>
            </a:r>
            <a:r>
              <a:rPr lang="en-US" sz="2400" b="1" kern="1200" dirty="0">
                <a:solidFill>
                  <a:schemeClr val="bg1"/>
                </a:solidFill>
                <a:latin typeface="+mn-lt"/>
                <a:ea typeface="+mn-ea"/>
                <a:cs typeface="+mn-cs"/>
              </a:rPr>
              <a:t>Scripturalism</a:t>
            </a:r>
            <a:r>
              <a:rPr lang="en-US" sz="2400" kern="1200" dirty="0">
                <a:solidFill>
                  <a:schemeClr val="bg1"/>
                </a:solidFill>
                <a:latin typeface="+mn-lt"/>
                <a:ea typeface="+mn-ea"/>
                <a:cs typeface="+mn-cs"/>
              </a:rPr>
              <a:t> begins by assuming the truth of the Word of God.</a:t>
            </a:r>
          </a:p>
          <a:p>
            <a:pPr marL="342900" indent="-342900">
              <a:lnSpc>
                <a:spcPct val="90000"/>
              </a:lnSpc>
              <a:spcBef>
                <a:spcPts val="1000"/>
              </a:spcBef>
              <a:buFont typeface="Arial" panose="020B0604020202020204" pitchFamily="34" charset="0"/>
              <a:buChar char="•"/>
            </a:pPr>
            <a:r>
              <a:rPr lang="en-US" sz="2400" kern="1200" dirty="0">
                <a:solidFill>
                  <a:schemeClr val="bg1"/>
                </a:solidFill>
                <a:latin typeface="+mn-lt"/>
                <a:ea typeface="+mn-ea"/>
                <a:cs typeface="+mn-cs"/>
              </a:rPr>
              <a:t>Clark’s method is to show that while a worldview deduced from the Bible is consistent, other worldviews are self-contradictory.</a:t>
            </a:r>
          </a:p>
          <a:p>
            <a:pPr marL="342900" indent="-342900">
              <a:lnSpc>
                <a:spcPct val="90000"/>
              </a:lnSpc>
              <a:spcBef>
                <a:spcPts val="1000"/>
              </a:spcBef>
              <a:buFont typeface="Arial" panose="020B0604020202020204" pitchFamily="34" charset="0"/>
              <a:buChar char="•"/>
            </a:pPr>
            <a:r>
              <a:rPr lang="en-US" sz="2400" kern="1200" dirty="0">
                <a:solidFill>
                  <a:schemeClr val="bg1"/>
                </a:solidFill>
                <a:latin typeface="+mn-lt"/>
                <a:ea typeface="+mn-ea"/>
                <a:cs typeface="+mn-cs"/>
              </a:rPr>
              <a:t>In this book, I try to revise and improve Clark’s apologetic to answer the critics.</a:t>
            </a:r>
          </a:p>
        </p:txBody>
      </p:sp>
      <p:pic>
        <p:nvPicPr>
          <p:cNvPr id="9" name="Picture 8">
            <a:extLst>
              <a:ext uri="{FF2B5EF4-FFF2-40B4-BE49-F238E27FC236}">
                <a16:creationId xmlns:a16="http://schemas.microsoft.com/office/drawing/2014/main" id="{BEECF912-E851-4241-9660-821781465B76}"/>
              </a:ext>
            </a:extLst>
          </p:cNvPr>
          <p:cNvPicPr>
            <a:picLocks noChangeAspect="1"/>
          </p:cNvPicPr>
          <p:nvPr/>
        </p:nvPicPr>
        <p:blipFill>
          <a:blip r:embed="rId2"/>
          <a:stretch>
            <a:fillRect/>
          </a:stretch>
        </p:blipFill>
        <p:spPr>
          <a:xfrm>
            <a:off x="6465753" y="457201"/>
            <a:ext cx="3607069" cy="5403850"/>
          </a:xfrm>
          <a:prstGeom prst="rect">
            <a:avLst/>
          </a:prstGeom>
          <a:noFill/>
        </p:spPr>
      </p:pic>
    </p:spTree>
    <p:extLst>
      <p:ext uri="{BB962C8B-B14F-4D97-AF65-F5344CB8AC3E}">
        <p14:creationId xmlns:p14="http://schemas.microsoft.com/office/powerpoint/2010/main" val="2614295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0B533E-CD67-46FE-B6F7-F551940066AB}"/>
              </a:ext>
            </a:extLst>
          </p:cNvPr>
          <p:cNvSpPr>
            <a:spLocks noGrp="1"/>
          </p:cNvSpPr>
          <p:nvPr>
            <p:ph type="title"/>
          </p:nvPr>
        </p:nvSpPr>
        <p:spPr/>
        <p:txBody>
          <a:bodyPr/>
          <a:lstStyle/>
          <a:p>
            <a:r>
              <a:rPr lang="en-US" dirty="0"/>
              <a:t>Martin Luther</a:t>
            </a:r>
          </a:p>
        </p:txBody>
      </p:sp>
      <p:sp>
        <p:nvSpPr>
          <p:cNvPr id="6" name="Content Placeholder 5">
            <a:extLst>
              <a:ext uri="{FF2B5EF4-FFF2-40B4-BE49-F238E27FC236}">
                <a16:creationId xmlns:a16="http://schemas.microsoft.com/office/drawing/2014/main" id="{91E7E309-7810-4880-914F-408EC857727C}"/>
              </a:ext>
            </a:extLst>
          </p:cNvPr>
          <p:cNvSpPr>
            <a:spLocks noGrp="1"/>
          </p:cNvSpPr>
          <p:nvPr>
            <p:ph sz="quarter" idx="4"/>
          </p:nvPr>
        </p:nvSpPr>
        <p:spPr/>
        <p:txBody>
          <a:bodyPr/>
          <a:lstStyle/>
          <a:p>
            <a:r>
              <a:rPr lang="en-US" sz="4800" dirty="0">
                <a:effectLst/>
                <a:latin typeface="Times New Roman" panose="02020603050405020304" pitchFamily="18" charset="0"/>
                <a:ea typeface="Calibri" panose="020F0502020204030204" pitchFamily="34" charset="0"/>
                <a:cs typeface="Arial" panose="020B0604020202020204" pitchFamily="34" charset="0"/>
              </a:rPr>
              <a:t>“Abandon Scripture, and God abandons us to the lies of men.”</a:t>
            </a:r>
            <a:endParaRPr lang="en-US" sz="4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7" name="Picture Placeholder 6">
            <a:extLst>
              <a:ext uri="{FF2B5EF4-FFF2-40B4-BE49-F238E27FC236}">
                <a16:creationId xmlns:a16="http://schemas.microsoft.com/office/drawing/2014/main" id="{0EB47910-8B37-447F-B81D-C3A46440A269}"/>
              </a:ext>
            </a:extLst>
          </p:cNvPr>
          <p:cNvSpPr>
            <a:spLocks noGrp="1"/>
          </p:cNvSpPr>
          <p:nvPr>
            <p:ph type="pic" sz="quarter" idx="50"/>
          </p:nvPr>
        </p:nvSpPr>
        <p:spPr/>
      </p:sp>
      <p:pic>
        <p:nvPicPr>
          <p:cNvPr id="1026" name="Picture 2" descr="See the source image">
            <a:extLst>
              <a:ext uri="{FF2B5EF4-FFF2-40B4-BE49-F238E27FC236}">
                <a16:creationId xmlns:a16="http://schemas.microsoft.com/office/drawing/2014/main" id="{1335FDAD-9F4D-44CE-9E19-B509AD553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1102" y="1048199"/>
            <a:ext cx="3650933" cy="516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100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2D5C217-6ECE-47F6-84E8-41386141546E}"/>
              </a:ext>
            </a:extLst>
          </p:cNvPr>
          <p:cNvSpPr>
            <a:spLocks noGrp="1"/>
          </p:cNvSpPr>
          <p:nvPr>
            <p:ph type="body" idx="1"/>
          </p:nvPr>
        </p:nvSpPr>
        <p:spPr/>
        <p:txBody>
          <a:bodyPr>
            <a:noAutofit/>
          </a:bodyPr>
          <a:lstStyle/>
          <a:p>
            <a:r>
              <a:rPr lang="en-US" sz="4400" b="0" i="0" dirty="0">
                <a:solidFill>
                  <a:schemeClr val="accent2"/>
                </a:solidFill>
                <a:effectLst/>
                <a:latin typeface="Trebuchet MS" panose="020B0603020202020204" pitchFamily="34" charset="0"/>
              </a:rPr>
              <a:t>BIBLIOLOGY</a:t>
            </a:r>
            <a:r>
              <a:rPr lang="en-US" sz="4400" b="0" i="0" dirty="0">
                <a:solidFill>
                  <a:schemeClr val="accent4"/>
                </a:solidFill>
                <a:effectLst/>
                <a:latin typeface="Trebuchet MS" panose="020B0603020202020204" pitchFamily="34" charset="0"/>
              </a:rPr>
              <a:t> is the study of the Bible,</a:t>
            </a:r>
            <a:br>
              <a:rPr lang="en-US" sz="4400" b="0" i="0" dirty="0">
                <a:solidFill>
                  <a:schemeClr val="accent4"/>
                </a:solidFill>
                <a:effectLst/>
                <a:latin typeface="Trebuchet MS" panose="020B0603020202020204" pitchFamily="34" charset="0"/>
              </a:rPr>
            </a:br>
            <a:r>
              <a:rPr lang="en-US" sz="4400" b="0" i="0" dirty="0">
                <a:solidFill>
                  <a:schemeClr val="accent4"/>
                </a:solidFill>
                <a:effectLst/>
                <a:latin typeface="Trebuchet MS" panose="020B0603020202020204" pitchFamily="34" charset="0"/>
              </a:rPr>
              <a:t>the Word of God.</a:t>
            </a:r>
            <a:endParaRPr lang="en-US" sz="4400" dirty="0">
              <a:solidFill>
                <a:schemeClr val="accent4"/>
              </a:solidFill>
            </a:endParaRPr>
          </a:p>
        </p:txBody>
      </p:sp>
      <p:sp>
        <p:nvSpPr>
          <p:cNvPr id="18" name="Title 17">
            <a:extLst>
              <a:ext uri="{FF2B5EF4-FFF2-40B4-BE49-F238E27FC236}">
                <a16:creationId xmlns:a16="http://schemas.microsoft.com/office/drawing/2014/main" id="{1E952DCA-0C05-419C-A572-011F05A98E02}"/>
              </a:ext>
            </a:extLst>
          </p:cNvPr>
          <p:cNvSpPr>
            <a:spLocks noGrp="1"/>
          </p:cNvSpPr>
          <p:nvPr>
            <p:ph type="title"/>
          </p:nvPr>
        </p:nvSpPr>
        <p:spPr/>
        <p:txBody>
          <a:bodyPr/>
          <a:lstStyle/>
          <a:p>
            <a:r>
              <a:rPr lang="en-US" dirty="0"/>
              <a:t>What is Bibliology?</a:t>
            </a:r>
          </a:p>
        </p:txBody>
      </p:sp>
      <p:sp>
        <p:nvSpPr>
          <p:cNvPr id="4" name="Date Placeholder 3">
            <a:extLst>
              <a:ext uri="{FF2B5EF4-FFF2-40B4-BE49-F238E27FC236}">
                <a16:creationId xmlns:a16="http://schemas.microsoft.com/office/drawing/2014/main" id="{F932B430-B5FB-4738-AE9C-109AE9D5A320}"/>
              </a:ext>
            </a:extLst>
          </p:cNvPr>
          <p:cNvSpPr>
            <a:spLocks noGrp="1"/>
          </p:cNvSpPr>
          <p:nvPr>
            <p:ph type="dt" sz="half" idx="10"/>
          </p:nvPr>
        </p:nvSpPr>
        <p:spPr/>
        <p:txBody>
          <a:bodyPr/>
          <a:lstStyle/>
          <a:p>
            <a:fld id="{C50C1367-C238-4F38-AA31-14342999A430}" type="datetime1">
              <a:rPr lang="en-US" noProof="0" smtClean="0"/>
              <a:t>10/26/20</a:t>
            </a:fld>
            <a:endParaRPr lang="en-US" noProof="0" dirty="0"/>
          </a:p>
        </p:txBody>
      </p:sp>
      <p:sp>
        <p:nvSpPr>
          <p:cNvPr id="5" name="Footer Placeholder 4">
            <a:extLst>
              <a:ext uri="{FF2B5EF4-FFF2-40B4-BE49-F238E27FC236}">
                <a16:creationId xmlns:a16="http://schemas.microsoft.com/office/drawing/2014/main" id="{3689AC3B-65C5-4519-B31D-FFDB8E383376}"/>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936096C7-8C0A-47EE-866C-BDE99C9AB558}"/>
              </a:ext>
            </a:extLst>
          </p:cNvPr>
          <p:cNvSpPr>
            <a:spLocks noGrp="1"/>
          </p:cNvSpPr>
          <p:nvPr>
            <p:ph type="sldNum" sz="quarter" idx="12"/>
          </p:nvPr>
        </p:nvSpPr>
        <p:spPr/>
        <p:txBody>
          <a:bodyPr/>
          <a:lstStyle/>
          <a:p>
            <a:fld id="{4950F5D8-22E1-4015-8661-E5B1FD28C2DE}" type="slidenum">
              <a:rPr lang="en-US" noProof="0" smtClean="0"/>
              <a:t>4</a:t>
            </a:fld>
            <a:endParaRPr lang="en-US" noProof="0" dirty="0"/>
          </a:p>
        </p:txBody>
      </p:sp>
      <p:sp>
        <p:nvSpPr>
          <p:cNvPr id="20" name="Picture Placeholder 19">
            <a:extLst>
              <a:ext uri="{FF2B5EF4-FFF2-40B4-BE49-F238E27FC236}">
                <a16:creationId xmlns:a16="http://schemas.microsoft.com/office/drawing/2014/main" id="{8EDAEC56-816F-48DF-8AC6-6E8FFFEAE73D}"/>
              </a:ext>
            </a:extLst>
          </p:cNvPr>
          <p:cNvSpPr>
            <a:spLocks noGrp="1"/>
          </p:cNvSpPr>
          <p:nvPr>
            <p:ph type="pic" sz="quarter" idx="50"/>
          </p:nvPr>
        </p:nvSpPr>
        <p:spPr/>
      </p:sp>
    </p:spTree>
    <p:extLst>
      <p:ext uri="{BB962C8B-B14F-4D97-AF65-F5344CB8AC3E}">
        <p14:creationId xmlns:p14="http://schemas.microsoft.com/office/powerpoint/2010/main" val="621780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932B430-B5FB-4738-AE9C-109AE9D5A320}"/>
              </a:ext>
            </a:extLst>
          </p:cNvPr>
          <p:cNvSpPr>
            <a:spLocks noGrp="1"/>
          </p:cNvSpPr>
          <p:nvPr>
            <p:ph type="dt" sz="half" idx="10"/>
          </p:nvPr>
        </p:nvSpPr>
        <p:spPr>
          <a:xfrm>
            <a:off x="8609013" y="5998474"/>
            <a:ext cx="2743200" cy="143149"/>
          </a:xfrm>
        </p:spPr>
        <p:txBody>
          <a:bodyPr anchor="t">
            <a:normAutofit/>
          </a:bodyPr>
          <a:lstStyle/>
          <a:p>
            <a:pPr>
              <a:lnSpc>
                <a:spcPct val="90000"/>
              </a:lnSpc>
              <a:spcAft>
                <a:spcPts val="600"/>
              </a:spcAft>
            </a:pPr>
            <a:fld id="{C50C1367-C238-4F38-AA31-14342999A430}" type="datetime1">
              <a:rPr lang="en-US" noProof="0" smtClean="0"/>
              <a:pPr>
                <a:lnSpc>
                  <a:spcPct val="90000"/>
                </a:lnSpc>
                <a:spcAft>
                  <a:spcPts val="600"/>
                </a:spcAft>
              </a:pPr>
              <a:t>10/26/20</a:t>
            </a:fld>
            <a:endParaRPr lang="en-US" noProof="0" dirty="0"/>
          </a:p>
        </p:txBody>
      </p:sp>
      <p:sp>
        <p:nvSpPr>
          <p:cNvPr id="5" name="Footer Placeholder 4">
            <a:extLst>
              <a:ext uri="{FF2B5EF4-FFF2-40B4-BE49-F238E27FC236}">
                <a16:creationId xmlns:a16="http://schemas.microsoft.com/office/drawing/2014/main" id="{3689AC3B-65C5-4519-B31D-FFDB8E383376}"/>
              </a:ext>
            </a:extLst>
          </p:cNvPr>
          <p:cNvSpPr>
            <a:spLocks noGrp="1"/>
          </p:cNvSpPr>
          <p:nvPr>
            <p:ph type="ftr" sz="quarter" idx="11"/>
          </p:nvPr>
        </p:nvSpPr>
        <p:spPr>
          <a:xfrm>
            <a:off x="7237413" y="6168551"/>
            <a:ext cx="4114800" cy="190327"/>
          </a:xfrm>
        </p:spPr>
        <p:txBody>
          <a:bodyPr anchor="t">
            <a:normAutofit/>
          </a:bodyPr>
          <a:lstStyle/>
          <a:p>
            <a:pPr>
              <a:spcAft>
                <a:spcPts val="600"/>
              </a:spcAft>
            </a:pPr>
            <a:r>
              <a:rPr lang="en-US" noProof="0" dirty="0"/>
              <a:t>ADD A FOOTER</a:t>
            </a:r>
          </a:p>
        </p:txBody>
      </p:sp>
      <p:sp>
        <p:nvSpPr>
          <p:cNvPr id="6" name="Slide Number Placeholder 5">
            <a:extLst>
              <a:ext uri="{FF2B5EF4-FFF2-40B4-BE49-F238E27FC236}">
                <a16:creationId xmlns:a16="http://schemas.microsoft.com/office/drawing/2014/main" id="{936096C7-8C0A-47EE-866C-BDE99C9AB558}"/>
              </a:ext>
            </a:extLst>
          </p:cNvPr>
          <p:cNvSpPr>
            <a:spLocks noGrp="1"/>
          </p:cNvSpPr>
          <p:nvPr>
            <p:ph type="sldNum" sz="quarter" idx="12"/>
          </p:nvPr>
        </p:nvSpPr>
        <p:spPr>
          <a:xfrm>
            <a:off x="838200" y="6155851"/>
            <a:ext cx="457200" cy="184317"/>
          </a:xfrm>
        </p:spPr>
        <p:txBody>
          <a:bodyPr anchor="b">
            <a:normAutofit/>
          </a:bodyPr>
          <a:lstStyle/>
          <a:p>
            <a:pPr>
              <a:spcAft>
                <a:spcPts val="600"/>
              </a:spcAft>
            </a:pPr>
            <a:fld id="{4950F5D8-22E1-4015-8661-E5B1FD28C2DE}" type="slidenum">
              <a:rPr lang="en-US" noProof="0" smtClean="0"/>
              <a:pPr>
                <a:spcAft>
                  <a:spcPts val="600"/>
                </a:spcAft>
              </a:pPr>
              <a:t>5</a:t>
            </a:fld>
            <a:endParaRPr lang="en-US" noProof="0" dirty="0"/>
          </a:p>
        </p:txBody>
      </p:sp>
      <p:sp>
        <p:nvSpPr>
          <p:cNvPr id="18" name="Title 17">
            <a:extLst>
              <a:ext uri="{FF2B5EF4-FFF2-40B4-BE49-F238E27FC236}">
                <a16:creationId xmlns:a16="http://schemas.microsoft.com/office/drawing/2014/main" id="{1E952DCA-0C05-419C-A572-011F05A98E02}"/>
              </a:ext>
            </a:extLst>
          </p:cNvPr>
          <p:cNvSpPr>
            <a:spLocks noGrp="1"/>
          </p:cNvSpPr>
          <p:nvPr>
            <p:ph type="title"/>
          </p:nvPr>
        </p:nvSpPr>
        <p:spPr>
          <a:xfrm>
            <a:off x="838199" y="998156"/>
            <a:ext cx="3932237" cy="1600200"/>
          </a:xfrm>
        </p:spPr>
        <p:txBody>
          <a:bodyPr anchor="b">
            <a:noAutofit/>
          </a:bodyPr>
          <a:lstStyle/>
          <a:p>
            <a:r>
              <a:rPr lang="en-US" sz="3500" dirty="0"/>
              <a:t>Many systematic theologies</a:t>
            </a:r>
          </a:p>
        </p:txBody>
      </p:sp>
      <p:sp>
        <p:nvSpPr>
          <p:cNvPr id="19" name="Text Placeholder 18">
            <a:extLst>
              <a:ext uri="{FF2B5EF4-FFF2-40B4-BE49-F238E27FC236}">
                <a16:creationId xmlns:a16="http://schemas.microsoft.com/office/drawing/2014/main" id="{62D5C217-6ECE-47F6-84E8-41386141546E}"/>
              </a:ext>
            </a:extLst>
          </p:cNvPr>
          <p:cNvSpPr>
            <a:spLocks noGrp="1"/>
          </p:cNvSpPr>
          <p:nvPr>
            <p:ph type="body" sz="half" idx="2"/>
          </p:nvPr>
        </p:nvSpPr>
        <p:spPr>
          <a:xfrm>
            <a:off x="838200" y="2598356"/>
            <a:ext cx="3932237" cy="3811588"/>
          </a:xfrm>
        </p:spPr>
        <p:txBody>
          <a:bodyPr>
            <a:noAutofit/>
          </a:bodyPr>
          <a:lstStyle/>
          <a:p>
            <a:r>
              <a:rPr lang="en-US" sz="3500" dirty="0">
                <a:solidFill>
                  <a:schemeClr val="bg1"/>
                </a:solidFill>
              </a:rPr>
              <a:t>d</a:t>
            </a:r>
            <a:r>
              <a:rPr lang="en-US" sz="3500" b="0" i="0" dirty="0">
                <a:solidFill>
                  <a:schemeClr val="bg1"/>
                </a:solidFill>
                <a:effectLst/>
              </a:rPr>
              <a:t>o not have a separate section on </a:t>
            </a:r>
            <a:r>
              <a:rPr lang="en-US" sz="3500" b="0" i="0" dirty="0">
                <a:solidFill>
                  <a:schemeClr val="accent4"/>
                </a:solidFill>
                <a:effectLst/>
              </a:rPr>
              <a:t>Bibliology</a:t>
            </a:r>
            <a:r>
              <a:rPr lang="en-US" sz="3500" b="0" i="0" dirty="0">
                <a:solidFill>
                  <a:schemeClr val="bg1"/>
                </a:solidFill>
                <a:effectLst/>
              </a:rPr>
              <a:t>, but they should. However, Geisler’s has 200+ pages on the subject.</a:t>
            </a:r>
            <a:endParaRPr lang="en-US" sz="3500" dirty="0">
              <a:solidFill>
                <a:schemeClr val="bg1"/>
              </a:solidFill>
            </a:endParaRPr>
          </a:p>
        </p:txBody>
      </p:sp>
      <p:pic>
        <p:nvPicPr>
          <p:cNvPr id="2" name="Picture 1" descr="Graphical user interface, text, application, chat or text message&#10;&#10;Description automatically generated">
            <a:extLst>
              <a:ext uri="{FF2B5EF4-FFF2-40B4-BE49-F238E27FC236}">
                <a16:creationId xmlns:a16="http://schemas.microsoft.com/office/drawing/2014/main" id="{8E4AF3E6-6EA1-43A0-966F-A445D82A2645}"/>
              </a:ext>
            </a:extLst>
          </p:cNvPr>
          <p:cNvPicPr>
            <a:picLocks noChangeAspect="1"/>
          </p:cNvPicPr>
          <p:nvPr/>
        </p:nvPicPr>
        <p:blipFill>
          <a:blip r:embed="rId2"/>
          <a:stretch>
            <a:fillRect/>
          </a:stretch>
        </p:blipFill>
        <p:spPr>
          <a:xfrm>
            <a:off x="6440985" y="457201"/>
            <a:ext cx="3656605" cy="5403850"/>
          </a:xfrm>
          <a:prstGeom prst="rect">
            <a:avLst/>
          </a:prstGeom>
          <a:noFill/>
        </p:spPr>
      </p:pic>
    </p:spTree>
    <p:extLst>
      <p:ext uri="{BB962C8B-B14F-4D97-AF65-F5344CB8AC3E}">
        <p14:creationId xmlns:p14="http://schemas.microsoft.com/office/powerpoint/2010/main" val="596044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2D5C217-6ECE-47F6-84E8-41386141546E}"/>
              </a:ext>
            </a:extLst>
          </p:cNvPr>
          <p:cNvSpPr>
            <a:spLocks noGrp="1"/>
          </p:cNvSpPr>
          <p:nvPr>
            <p:ph type="body" idx="1"/>
          </p:nvPr>
        </p:nvSpPr>
        <p:spPr/>
        <p:txBody>
          <a:bodyPr>
            <a:noAutofit/>
          </a:bodyPr>
          <a:lstStyle/>
          <a:p>
            <a:r>
              <a:rPr lang="en-US" sz="4400" b="0" i="0" dirty="0">
                <a:solidFill>
                  <a:schemeClr val="accent2"/>
                </a:solidFill>
                <a:effectLst/>
                <a:latin typeface="Trebuchet MS" panose="020B0603020202020204" pitchFamily="34" charset="0"/>
              </a:rPr>
              <a:t>66 books; </a:t>
            </a:r>
            <a:r>
              <a:rPr lang="en-US" sz="4400" b="0" i="0" dirty="0">
                <a:solidFill>
                  <a:schemeClr val="accent4"/>
                </a:solidFill>
                <a:effectLst/>
                <a:latin typeface="Trebuchet MS" panose="020B0603020202020204" pitchFamily="34" charset="0"/>
              </a:rPr>
              <a:t>three languages</a:t>
            </a:r>
            <a:r>
              <a:rPr lang="en-US" sz="4400" b="0" i="0" dirty="0">
                <a:solidFill>
                  <a:schemeClr val="accent2"/>
                </a:solidFill>
                <a:effectLst/>
                <a:latin typeface="Trebuchet MS" panose="020B0603020202020204" pitchFamily="34" charset="0"/>
              </a:rPr>
              <a:t>; </a:t>
            </a:r>
            <a:r>
              <a:rPr lang="en-US" sz="4400" b="0" i="0" dirty="0">
                <a:effectLst/>
                <a:latin typeface="Trebuchet MS" panose="020B0603020202020204" pitchFamily="34" charset="0"/>
              </a:rPr>
              <a:t>written over 1400-1800 years</a:t>
            </a:r>
            <a:r>
              <a:rPr lang="en-US" sz="4400" dirty="0">
                <a:latin typeface="Trebuchet MS" panose="020B0603020202020204" pitchFamily="34" charset="0"/>
              </a:rPr>
              <a:t>; </a:t>
            </a:r>
            <a:r>
              <a:rPr lang="en-US" sz="4400" b="0" i="0" dirty="0">
                <a:solidFill>
                  <a:schemeClr val="accent2"/>
                </a:solidFill>
                <a:effectLst/>
                <a:latin typeface="Trebuchet MS" panose="020B0603020202020204" pitchFamily="34" charset="0"/>
              </a:rPr>
              <a:t>by 40+ human authors, and </a:t>
            </a:r>
            <a:r>
              <a:rPr lang="en-US" sz="4400" dirty="0">
                <a:solidFill>
                  <a:schemeClr val="accent2"/>
                </a:solidFill>
                <a:latin typeface="Trebuchet MS" panose="020B0603020202020204" pitchFamily="34" charset="0"/>
              </a:rPr>
              <a:t>1 divine author. </a:t>
            </a:r>
            <a:endParaRPr lang="en-US" sz="4400" dirty="0">
              <a:solidFill>
                <a:schemeClr val="accent4"/>
              </a:solidFill>
            </a:endParaRPr>
          </a:p>
        </p:txBody>
      </p:sp>
      <p:sp>
        <p:nvSpPr>
          <p:cNvPr id="18" name="Title 17">
            <a:extLst>
              <a:ext uri="{FF2B5EF4-FFF2-40B4-BE49-F238E27FC236}">
                <a16:creationId xmlns:a16="http://schemas.microsoft.com/office/drawing/2014/main" id="{1E952DCA-0C05-419C-A572-011F05A98E02}"/>
              </a:ext>
            </a:extLst>
          </p:cNvPr>
          <p:cNvSpPr>
            <a:spLocks noGrp="1"/>
          </p:cNvSpPr>
          <p:nvPr>
            <p:ph type="title"/>
          </p:nvPr>
        </p:nvSpPr>
        <p:spPr/>
        <p:txBody>
          <a:bodyPr/>
          <a:lstStyle/>
          <a:p>
            <a:r>
              <a:rPr lang="en-US" dirty="0"/>
              <a:t>Quick facts about the Bible</a:t>
            </a:r>
          </a:p>
        </p:txBody>
      </p:sp>
      <p:sp>
        <p:nvSpPr>
          <p:cNvPr id="4" name="Date Placeholder 3">
            <a:extLst>
              <a:ext uri="{FF2B5EF4-FFF2-40B4-BE49-F238E27FC236}">
                <a16:creationId xmlns:a16="http://schemas.microsoft.com/office/drawing/2014/main" id="{F932B430-B5FB-4738-AE9C-109AE9D5A320}"/>
              </a:ext>
            </a:extLst>
          </p:cNvPr>
          <p:cNvSpPr>
            <a:spLocks noGrp="1"/>
          </p:cNvSpPr>
          <p:nvPr>
            <p:ph type="dt" sz="half" idx="10"/>
          </p:nvPr>
        </p:nvSpPr>
        <p:spPr/>
        <p:txBody>
          <a:bodyPr/>
          <a:lstStyle/>
          <a:p>
            <a:fld id="{C50C1367-C238-4F38-AA31-14342999A430}" type="datetime1">
              <a:rPr lang="en-US" noProof="0" smtClean="0"/>
              <a:t>10/26/20</a:t>
            </a:fld>
            <a:endParaRPr lang="en-US" noProof="0" dirty="0"/>
          </a:p>
        </p:txBody>
      </p:sp>
      <p:sp>
        <p:nvSpPr>
          <p:cNvPr id="5" name="Footer Placeholder 4">
            <a:extLst>
              <a:ext uri="{FF2B5EF4-FFF2-40B4-BE49-F238E27FC236}">
                <a16:creationId xmlns:a16="http://schemas.microsoft.com/office/drawing/2014/main" id="{3689AC3B-65C5-4519-B31D-FFDB8E383376}"/>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936096C7-8C0A-47EE-866C-BDE99C9AB558}"/>
              </a:ext>
            </a:extLst>
          </p:cNvPr>
          <p:cNvSpPr>
            <a:spLocks noGrp="1"/>
          </p:cNvSpPr>
          <p:nvPr>
            <p:ph type="sldNum" sz="quarter" idx="12"/>
          </p:nvPr>
        </p:nvSpPr>
        <p:spPr/>
        <p:txBody>
          <a:bodyPr/>
          <a:lstStyle/>
          <a:p>
            <a:fld id="{4950F5D8-22E1-4015-8661-E5B1FD28C2DE}" type="slidenum">
              <a:rPr lang="en-US" noProof="0" smtClean="0"/>
              <a:t>6</a:t>
            </a:fld>
            <a:endParaRPr lang="en-US" noProof="0" dirty="0"/>
          </a:p>
        </p:txBody>
      </p:sp>
      <p:sp>
        <p:nvSpPr>
          <p:cNvPr id="20" name="Picture Placeholder 19">
            <a:extLst>
              <a:ext uri="{FF2B5EF4-FFF2-40B4-BE49-F238E27FC236}">
                <a16:creationId xmlns:a16="http://schemas.microsoft.com/office/drawing/2014/main" id="{8EDAEC56-816F-48DF-8AC6-6E8FFFEAE73D}"/>
              </a:ext>
            </a:extLst>
          </p:cNvPr>
          <p:cNvSpPr>
            <a:spLocks noGrp="1"/>
          </p:cNvSpPr>
          <p:nvPr>
            <p:ph type="pic" sz="quarter" idx="50"/>
          </p:nvPr>
        </p:nvSpPr>
        <p:spPr/>
      </p:sp>
    </p:spTree>
    <p:extLst>
      <p:ext uri="{BB962C8B-B14F-4D97-AF65-F5344CB8AC3E}">
        <p14:creationId xmlns:p14="http://schemas.microsoft.com/office/powerpoint/2010/main" val="1305161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24213A-1508-244E-B8CE-E8DD47F60CE4}"/>
              </a:ext>
            </a:extLst>
          </p:cNvPr>
          <p:cNvSpPr>
            <a:spLocks noGrp="1"/>
          </p:cNvSpPr>
          <p:nvPr>
            <p:ph type="title"/>
          </p:nvPr>
        </p:nvSpPr>
        <p:spPr/>
        <p:txBody>
          <a:bodyPr/>
          <a:lstStyle/>
          <a:p>
            <a:r>
              <a:rPr lang="en-US" dirty="0"/>
              <a:t>I will NOT be covering…</a:t>
            </a:r>
          </a:p>
        </p:txBody>
      </p:sp>
      <p:sp>
        <p:nvSpPr>
          <p:cNvPr id="4" name="Date Placeholder 3">
            <a:extLst>
              <a:ext uri="{FF2B5EF4-FFF2-40B4-BE49-F238E27FC236}">
                <a16:creationId xmlns:a16="http://schemas.microsoft.com/office/drawing/2014/main" id="{A357500E-0226-5649-A4E4-431B656BFF1D}"/>
              </a:ext>
            </a:extLst>
          </p:cNvPr>
          <p:cNvSpPr>
            <a:spLocks noGrp="1"/>
          </p:cNvSpPr>
          <p:nvPr>
            <p:ph type="dt" sz="half" idx="10"/>
          </p:nvPr>
        </p:nvSpPr>
        <p:spPr/>
        <p:txBody>
          <a:bodyPr/>
          <a:lstStyle/>
          <a:p>
            <a:fld id="{A8392A16-0E09-486C-9A28-B508902D11B6}" type="datetime1">
              <a:rPr lang="en-US" noProof="0" smtClean="0"/>
              <a:t>10/26/20</a:t>
            </a:fld>
            <a:endParaRPr lang="en-US" noProof="0" dirty="0"/>
          </a:p>
        </p:txBody>
      </p:sp>
      <p:sp>
        <p:nvSpPr>
          <p:cNvPr id="5" name="Footer Placeholder 4">
            <a:extLst>
              <a:ext uri="{FF2B5EF4-FFF2-40B4-BE49-F238E27FC236}">
                <a16:creationId xmlns:a16="http://schemas.microsoft.com/office/drawing/2014/main" id="{098B1218-BDA4-2043-B630-C854AFFAB74B}"/>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14D92925-766F-7C4E-90BA-6BDDA1B46806}"/>
              </a:ext>
            </a:extLst>
          </p:cNvPr>
          <p:cNvSpPr>
            <a:spLocks noGrp="1"/>
          </p:cNvSpPr>
          <p:nvPr>
            <p:ph type="sldNum" sz="quarter" idx="12"/>
          </p:nvPr>
        </p:nvSpPr>
        <p:spPr/>
        <p:txBody>
          <a:bodyPr/>
          <a:lstStyle/>
          <a:p>
            <a:fld id="{4950F5D8-22E1-4015-8661-E5B1FD28C2DE}" type="slidenum">
              <a:rPr lang="en-US" noProof="0" smtClean="0"/>
              <a:t>7</a:t>
            </a:fld>
            <a:endParaRPr lang="en-US" noProof="0" dirty="0"/>
          </a:p>
        </p:txBody>
      </p:sp>
      <p:sp>
        <p:nvSpPr>
          <p:cNvPr id="9" name="Text Placeholder 8">
            <a:extLst>
              <a:ext uri="{FF2B5EF4-FFF2-40B4-BE49-F238E27FC236}">
                <a16:creationId xmlns:a16="http://schemas.microsoft.com/office/drawing/2014/main" id="{31E909B4-7613-884F-8A88-AD1FE04774DA}"/>
              </a:ext>
            </a:extLst>
          </p:cNvPr>
          <p:cNvSpPr>
            <a:spLocks noGrp="1"/>
          </p:cNvSpPr>
          <p:nvPr>
            <p:ph type="body" idx="41"/>
          </p:nvPr>
        </p:nvSpPr>
        <p:spPr>
          <a:xfrm>
            <a:off x="814678" y="2413646"/>
            <a:ext cx="3666744" cy="334918"/>
          </a:xfrm>
        </p:spPr>
        <p:txBody>
          <a:bodyPr/>
          <a:lstStyle/>
          <a:p>
            <a:r>
              <a:rPr lang="en-US" dirty="0"/>
              <a:t>The reliability of the Bible</a:t>
            </a:r>
          </a:p>
        </p:txBody>
      </p:sp>
      <p:sp>
        <p:nvSpPr>
          <p:cNvPr id="11" name="Text Placeholder 10">
            <a:extLst>
              <a:ext uri="{FF2B5EF4-FFF2-40B4-BE49-F238E27FC236}">
                <a16:creationId xmlns:a16="http://schemas.microsoft.com/office/drawing/2014/main" id="{B59F691E-88FD-2546-B819-299506FF6336}"/>
              </a:ext>
            </a:extLst>
          </p:cNvPr>
          <p:cNvSpPr>
            <a:spLocks noGrp="1"/>
          </p:cNvSpPr>
          <p:nvPr>
            <p:ph type="body" idx="45"/>
          </p:nvPr>
        </p:nvSpPr>
        <p:spPr>
          <a:xfrm>
            <a:off x="6404642" y="2201159"/>
            <a:ext cx="4702270" cy="561845"/>
          </a:xfrm>
        </p:spPr>
        <p:txBody>
          <a:bodyPr>
            <a:normAutofit/>
          </a:bodyPr>
          <a:lstStyle/>
          <a:p>
            <a:r>
              <a:rPr lang="en-US" dirty="0"/>
              <a:t>Which books belong in the Bible</a:t>
            </a:r>
          </a:p>
        </p:txBody>
      </p:sp>
      <p:sp>
        <p:nvSpPr>
          <p:cNvPr id="14" name="Text Placeholder 13">
            <a:extLst>
              <a:ext uri="{FF2B5EF4-FFF2-40B4-BE49-F238E27FC236}">
                <a16:creationId xmlns:a16="http://schemas.microsoft.com/office/drawing/2014/main" id="{53229259-AB9C-884D-B20E-AD2FB086DF8C}"/>
              </a:ext>
            </a:extLst>
          </p:cNvPr>
          <p:cNvSpPr>
            <a:spLocks noGrp="1"/>
          </p:cNvSpPr>
          <p:nvPr>
            <p:ph type="body" idx="48"/>
          </p:nvPr>
        </p:nvSpPr>
        <p:spPr>
          <a:xfrm>
            <a:off x="838200" y="1503734"/>
            <a:ext cx="3666744" cy="850147"/>
          </a:xfrm>
        </p:spPr>
        <p:txBody>
          <a:bodyPr/>
          <a:lstStyle/>
          <a:p>
            <a:r>
              <a:rPr lang="en-US" sz="4800" dirty="0"/>
              <a:t>Apologetics</a:t>
            </a:r>
          </a:p>
        </p:txBody>
      </p:sp>
      <p:sp>
        <p:nvSpPr>
          <p:cNvPr id="15" name="Text Placeholder 14">
            <a:extLst>
              <a:ext uri="{FF2B5EF4-FFF2-40B4-BE49-F238E27FC236}">
                <a16:creationId xmlns:a16="http://schemas.microsoft.com/office/drawing/2014/main" id="{9F66CE61-59DA-874F-820E-BE6C2E551F7E}"/>
              </a:ext>
            </a:extLst>
          </p:cNvPr>
          <p:cNvSpPr>
            <a:spLocks noGrp="1"/>
          </p:cNvSpPr>
          <p:nvPr>
            <p:ph type="body" idx="49"/>
          </p:nvPr>
        </p:nvSpPr>
        <p:spPr>
          <a:xfrm>
            <a:off x="6404642" y="1458196"/>
            <a:ext cx="5063453" cy="850147"/>
          </a:xfrm>
        </p:spPr>
        <p:txBody>
          <a:bodyPr/>
          <a:lstStyle/>
          <a:p>
            <a:r>
              <a:rPr lang="en-US" sz="4800" dirty="0"/>
              <a:t>The Canon Issue</a:t>
            </a:r>
          </a:p>
        </p:txBody>
      </p:sp>
      <p:pic>
        <p:nvPicPr>
          <p:cNvPr id="1026" name="Picture 2">
            <a:extLst>
              <a:ext uri="{FF2B5EF4-FFF2-40B4-BE49-F238E27FC236}">
                <a16:creationId xmlns:a16="http://schemas.microsoft.com/office/drawing/2014/main" id="{8EFCC9DC-0CB6-9348-8B4A-C1C5845ED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510" y="2870188"/>
            <a:ext cx="2328124" cy="34886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9246C3C-9EF5-A248-900B-30EFE082FF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604" y="2972972"/>
            <a:ext cx="2328123" cy="348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182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1BD0-74CC-4C57-83FF-66D9D1584C1D}"/>
              </a:ext>
            </a:extLst>
          </p:cNvPr>
          <p:cNvSpPr>
            <a:spLocks noGrp="1"/>
          </p:cNvSpPr>
          <p:nvPr>
            <p:ph type="title"/>
          </p:nvPr>
        </p:nvSpPr>
        <p:spPr>
          <a:xfrm>
            <a:off x="838199" y="805472"/>
            <a:ext cx="10512425" cy="929956"/>
          </a:xfrm>
        </p:spPr>
        <p:txBody>
          <a:bodyPr anchor="b">
            <a:normAutofit/>
          </a:bodyPr>
          <a:lstStyle/>
          <a:p>
            <a:r>
              <a:rPr lang="en-US" sz="3200" dirty="0"/>
              <a:t>I will do a constructive presentation of what </a:t>
            </a:r>
            <a:r>
              <a:rPr lang="en-US" sz="3200" i="1" dirty="0"/>
              <a:t>the Bible claims for itself</a:t>
            </a:r>
            <a:r>
              <a:rPr lang="en-US" sz="3200" dirty="0"/>
              <a:t>.</a:t>
            </a:r>
          </a:p>
        </p:txBody>
      </p:sp>
      <p:sp>
        <p:nvSpPr>
          <p:cNvPr id="3" name="Date Placeholder 2">
            <a:extLst>
              <a:ext uri="{FF2B5EF4-FFF2-40B4-BE49-F238E27FC236}">
                <a16:creationId xmlns:a16="http://schemas.microsoft.com/office/drawing/2014/main" id="{8CA2FB46-A9C1-4C9C-B6AD-FD1F4FE2A63B}"/>
              </a:ext>
            </a:extLst>
          </p:cNvPr>
          <p:cNvSpPr>
            <a:spLocks noGrp="1"/>
          </p:cNvSpPr>
          <p:nvPr>
            <p:ph type="dt" sz="half" idx="10"/>
          </p:nvPr>
        </p:nvSpPr>
        <p:spPr>
          <a:xfrm>
            <a:off x="8609013" y="5998474"/>
            <a:ext cx="2743200" cy="143149"/>
          </a:xfrm>
        </p:spPr>
        <p:txBody>
          <a:bodyPr anchor="t">
            <a:normAutofit/>
          </a:bodyPr>
          <a:lstStyle/>
          <a:p>
            <a:pPr>
              <a:lnSpc>
                <a:spcPct val="90000"/>
              </a:lnSpc>
              <a:spcAft>
                <a:spcPts val="600"/>
              </a:spcAft>
            </a:pPr>
            <a:fld id="{8490CABB-6376-4351-BA0C-322104FF72A1}" type="datetime1">
              <a:rPr lang="en-US" smtClean="0"/>
              <a:pPr>
                <a:lnSpc>
                  <a:spcPct val="90000"/>
                </a:lnSpc>
                <a:spcAft>
                  <a:spcPts val="600"/>
                </a:spcAft>
              </a:pPr>
              <a:t>10/26/20</a:t>
            </a:fld>
            <a:endParaRPr lang="en-US" dirty="0"/>
          </a:p>
        </p:txBody>
      </p:sp>
      <p:sp>
        <p:nvSpPr>
          <p:cNvPr id="4" name="Footer Placeholder 3">
            <a:extLst>
              <a:ext uri="{FF2B5EF4-FFF2-40B4-BE49-F238E27FC236}">
                <a16:creationId xmlns:a16="http://schemas.microsoft.com/office/drawing/2014/main" id="{04079324-F916-44FA-9903-1280D0A6D781}"/>
              </a:ext>
            </a:extLst>
          </p:cNvPr>
          <p:cNvSpPr>
            <a:spLocks noGrp="1"/>
          </p:cNvSpPr>
          <p:nvPr>
            <p:ph type="ftr" sz="quarter" idx="11"/>
          </p:nvPr>
        </p:nvSpPr>
        <p:spPr>
          <a:xfrm>
            <a:off x="7237413" y="6168551"/>
            <a:ext cx="4114800" cy="190327"/>
          </a:xfrm>
        </p:spPr>
        <p:txBody>
          <a:bodyPr anchor="t">
            <a:normAutofit/>
          </a:bodyPr>
          <a:lstStyle/>
          <a:p>
            <a:pPr>
              <a:spcAft>
                <a:spcPts val="600"/>
              </a:spcAft>
            </a:pPr>
            <a:r>
              <a:rPr lang="en-US" dirty="0"/>
              <a:t>ADD A FOOTER</a:t>
            </a:r>
          </a:p>
        </p:txBody>
      </p:sp>
      <p:sp>
        <p:nvSpPr>
          <p:cNvPr id="5" name="Slide Number Placeholder 4">
            <a:extLst>
              <a:ext uri="{FF2B5EF4-FFF2-40B4-BE49-F238E27FC236}">
                <a16:creationId xmlns:a16="http://schemas.microsoft.com/office/drawing/2014/main" id="{7D387B3B-9EFB-4C33-8804-98CD961AA356}"/>
              </a:ext>
            </a:extLst>
          </p:cNvPr>
          <p:cNvSpPr>
            <a:spLocks noGrp="1"/>
          </p:cNvSpPr>
          <p:nvPr>
            <p:ph type="sldNum" sz="quarter" idx="12"/>
          </p:nvPr>
        </p:nvSpPr>
        <p:spPr>
          <a:xfrm>
            <a:off x="838200" y="6155851"/>
            <a:ext cx="457200" cy="184317"/>
          </a:xfrm>
        </p:spPr>
        <p:txBody>
          <a:bodyPr anchor="b">
            <a:normAutofit/>
          </a:bodyPr>
          <a:lstStyle/>
          <a:p>
            <a:pPr>
              <a:spcAft>
                <a:spcPts val="600"/>
              </a:spcAft>
            </a:pPr>
            <a:fld id="{4950F5D8-22E1-4015-8661-E5B1FD28C2DE}" type="slidenum">
              <a:rPr lang="en-US" smtClean="0"/>
              <a:pPr>
                <a:spcAft>
                  <a:spcPts val="600"/>
                </a:spcAft>
              </a:pPr>
              <a:t>8</a:t>
            </a:fld>
            <a:endParaRPr lang="en-US" dirty="0"/>
          </a:p>
        </p:txBody>
      </p:sp>
      <p:pic>
        <p:nvPicPr>
          <p:cNvPr id="8" name="Picture 7">
            <a:extLst>
              <a:ext uri="{FF2B5EF4-FFF2-40B4-BE49-F238E27FC236}">
                <a16:creationId xmlns:a16="http://schemas.microsoft.com/office/drawing/2014/main" id="{0C2ACBF5-7BDE-44BD-8F56-3EF8BEB3B299}"/>
              </a:ext>
            </a:extLst>
          </p:cNvPr>
          <p:cNvPicPr>
            <a:picLocks noChangeAspect="1"/>
          </p:cNvPicPr>
          <p:nvPr/>
        </p:nvPicPr>
        <p:blipFill rotWithShape="1">
          <a:blip r:embed="rId3"/>
          <a:srcRect t="12241" b="42049"/>
          <a:stretch/>
        </p:blipFill>
        <p:spPr>
          <a:xfrm>
            <a:off x="838200" y="2064470"/>
            <a:ext cx="10515600" cy="3604962"/>
          </a:xfrm>
          <a:prstGeom prst="rect">
            <a:avLst/>
          </a:prstGeom>
          <a:noFill/>
        </p:spPr>
      </p:pic>
    </p:spTree>
    <p:extLst>
      <p:ext uri="{BB962C8B-B14F-4D97-AF65-F5344CB8AC3E}">
        <p14:creationId xmlns:p14="http://schemas.microsoft.com/office/powerpoint/2010/main" val="1446606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D1BD0-74CC-4C57-83FF-66D9D1584C1D}"/>
              </a:ext>
            </a:extLst>
          </p:cNvPr>
          <p:cNvSpPr>
            <a:spLocks noGrp="1"/>
          </p:cNvSpPr>
          <p:nvPr>
            <p:ph type="title"/>
          </p:nvPr>
        </p:nvSpPr>
        <p:spPr>
          <a:xfrm>
            <a:off x="3467100" y="5349047"/>
            <a:ext cx="5257800" cy="819503"/>
          </a:xfrm>
        </p:spPr>
        <p:txBody>
          <a:bodyPr>
            <a:noAutofit/>
          </a:bodyPr>
          <a:lstStyle/>
          <a:p>
            <a:r>
              <a:rPr lang="en-US" sz="4800" dirty="0"/>
              <a:t>Ten Theses about</a:t>
            </a:r>
            <a:br>
              <a:rPr lang="en-US" sz="4800" dirty="0"/>
            </a:br>
            <a:r>
              <a:rPr lang="en-US" sz="4800" dirty="0"/>
              <a:t>the Word of God</a:t>
            </a:r>
          </a:p>
        </p:txBody>
      </p:sp>
      <p:sp>
        <p:nvSpPr>
          <p:cNvPr id="5" name="Slide Number Placeholder 4">
            <a:extLst>
              <a:ext uri="{FF2B5EF4-FFF2-40B4-BE49-F238E27FC236}">
                <a16:creationId xmlns:a16="http://schemas.microsoft.com/office/drawing/2014/main" id="{7D387B3B-9EFB-4C33-8804-98CD961AA356}"/>
              </a:ext>
            </a:extLst>
          </p:cNvPr>
          <p:cNvSpPr>
            <a:spLocks noGrp="1"/>
          </p:cNvSpPr>
          <p:nvPr>
            <p:ph type="sldNum" sz="quarter" idx="12"/>
          </p:nvPr>
        </p:nvSpPr>
        <p:spPr/>
        <p:txBody>
          <a:bodyPr/>
          <a:lstStyle/>
          <a:p>
            <a:fld id="{4950F5D8-22E1-4015-8661-E5B1FD28C2DE}" type="slidenum">
              <a:rPr lang="en-US" smtClean="0"/>
              <a:pPr/>
              <a:t>9</a:t>
            </a:fld>
            <a:endParaRPr lang="en-US" dirty="0"/>
          </a:p>
        </p:txBody>
      </p:sp>
      <p:sp>
        <p:nvSpPr>
          <p:cNvPr id="3" name="Date Placeholder 2">
            <a:extLst>
              <a:ext uri="{FF2B5EF4-FFF2-40B4-BE49-F238E27FC236}">
                <a16:creationId xmlns:a16="http://schemas.microsoft.com/office/drawing/2014/main" id="{8CA2FB46-A9C1-4C9C-B6AD-FD1F4FE2A63B}"/>
              </a:ext>
            </a:extLst>
          </p:cNvPr>
          <p:cNvSpPr>
            <a:spLocks noGrp="1"/>
          </p:cNvSpPr>
          <p:nvPr>
            <p:ph type="dt" sz="half" idx="10"/>
          </p:nvPr>
        </p:nvSpPr>
        <p:spPr/>
        <p:txBody>
          <a:bodyPr/>
          <a:lstStyle/>
          <a:p>
            <a:fld id="{8490CABB-6376-4351-BA0C-322104FF72A1}" type="datetime1">
              <a:rPr lang="en-US" smtClean="0"/>
              <a:pPr/>
              <a:t>10/26/20</a:t>
            </a:fld>
            <a:endParaRPr lang="en-US" dirty="0"/>
          </a:p>
        </p:txBody>
      </p:sp>
      <p:sp>
        <p:nvSpPr>
          <p:cNvPr id="4" name="Footer Placeholder 3">
            <a:extLst>
              <a:ext uri="{FF2B5EF4-FFF2-40B4-BE49-F238E27FC236}">
                <a16:creationId xmlns:a16="http://schemas.microsoft.com/office/drawing/2014/main" id="{04079324-F916-44FA-9903-1280D0A6D781}"/>
              </a:ext>
            </a:extLst>
          </p:cNvPr>
          <p:cNvSpPr>
            <a:spLocks noGrp="1"/>
          </p:cNvSpPr>
          <p:nvPr>
            <p:ph type="ftr" sz="quarter" idx="11"/>
          </p:nvPr>
        </p:nvSpPr>
        <p:spPr/>
        <p:txBody>
          <a:bodyPr/>
          <a:lstStyle/>
          <a:p>
            <a:r>
              <a:rPr lang="en-US" dirty="0"/>
              <a:t>ADD A FOOTER</a:t>
            </a:r>
          </a:p>
        </p:txBody>
      </p:sp>
      <p:sp>
        <p:nvSpPr>
          <p:cNvPr id="7" name="Picture Placeholder 6">
            <a:extLst>
              <a:ext uri="{FF2B5EF4-FFF2-40B4-BE49-F238E27FC236}">
                <a16:creationId xmlns:a16="http://schemas.microsoft.com/office/drawing/2014/main" id="{D8090628-1A3E-48A1-AA36-1771AD743F86}"/>
              </a:ext>
            </a:extLst>
          </p:cNvPr>
          <p:cNvSpPr>
            <a:spLocks noGrp="1"/>
          </p:cNvSpPr>
          <p:nvPr>
            <p:ph type="pic" sz="quarter" idx="13"/>
          </p:nvPr>
        </p:nvSpPr>
        <p:spPr/>
      </p:sp>
      <p:pic>
        <p:nvPicPr>
          <p:cNvPr id="8" name="Picture 7">
            <a:extLst>
              <a:ext uri="{FF2B5EF4-FFF2-40B4-BE49-F238E27FC236}">
                <a16:creationId xmlns:a16="http://schemas.microsoft.com/office/drawing/2014/main" id="{0C2ACBF5-7BDE-44BD-8F56-3EF8BEB3B299}"/>
              </a:ext>
            </a:extLst>
          </p:cNvPr>
          <p:cNvPicPr>
            <a:picLocks noChangeAspect="1"/>
          </p:cNvPicPr>
          <p:nvPr/>
        </p:nvPicPr>
        <p:blipFill>
          <a:blip r:embed="rId3"/>
          <a:stretch>
            <a:fillRect/>
          </a:stretch>
        </p:blipFill>
        <p:spPr>
          <a:xfrm>
            <a:off x="3467100" y="499122"/>
            <a:ext cx="5334804" cy="4001103"/>
          </a:xfrm>
          <a:prstGeom prst="rect">
            <a:avLst/>
          </a:prstGeom>
        </p:spPr>
      </p:pic>
    </p:spTree>
    <p:extLst>
      <p:ext uri="{BB962C8B-B14F-4D97-AF65-F5344CB8AC3E}">
        <p14:creationId xmlns:p14="http://schemas.microsoft.com/office/powerpoint/2010/main" val="678545184"/>
      </p:ext>
    </p:extLst>
  </p:cSld>
  <p:clrMapOvr>
    <a:masterClrMapping/>
  </p:clrMapOvr>
</p:sld>
</file>

<file path=ppt/theme/theme1.xml><?xml version="1.0" encoding="utf-8"?>
<a:theme xmlns:a="http://schemas.openxmlformats.org/drawingml/2006/main" name="Office Theme">
  <a:themeElements>
    <a:clrScheme name="Custom 11">
      <a:dk1>
        <a:sysClr val="windowText" lastClr="000000"/>
      </a:dk1>
      <a:lt1>
        <a:srgbClr val="FFFFFF"/>
      </a:lt1>
      <a:dk2>
        <a:srgbClr val="00BBFF"/>
      </a:dk2>
      <a:lt2>
        <a:srgbClr val="FFAA27"/>
      </a:lt2>
      <a:accent1>
        <a:srgbClr val="001431"/>
      </a:accent1>
      <a:accent2>
        <a:srgbClr val="D14C00"/>
      </a:accent2>
      <a:accent3>
        <a:srgbClr val="142F5C"/>
      </a:accent3>
      <a:accent4>
        <a:srgbClr val="FFC000"/>
      </a:accent4>
      <a:accent5>
        <a:srgbClr val="5E441C"/>
      </a:accent5>
      <a:accent6>
        <a:srgbClr val="149F2F"/>
      </a:accent6>
      <a:hlink>
        <a:srgbClr val="00BBFF"/>
      </a:hlink>
      <a:folHlink>
        <a:srgbClr val="00BBFF"/>
      </a:folHlink>
    </a:clrScheme>
    <a:fontScheme name="Custom 12">
      <a:majorFont>
        <a:latin typeface="Book Antiqua"/>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33968143_Colorful abstract pitch deck_SL_V1.potx" id="{82DEFF5A-EF7C-4DEA-909F-5E1EA892F8BB}" vid="{E161E2B0-1454-45FC-8BCB-8D4146D2D2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8EA396-5485-4BE7-B653-403710320F63}">
  <ds:schemaRefs>
    <ds:schemaRef ds:uri="http://schemas.microsoft.com/sharepoint/v3/contenttype/forms"/>
  </ds:schemaRefs>
</ds:datastoreItem>
</file>

<file path=customXml/itemProps2.xml><?xml version="1.0" encoding="utf-8"?>
<ds:datastoreItem xmlns:ds="http://schemas.openxmlformats.org/officeDocument/2006/customXml" ds:itemID="{C42A88D8-11C9-4E54-8CC3-A25581E9EC4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C0C431E4-CEEE-4471-A938-06556DE848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TotalTime>
  <Words>2280</Words>
  <Application>Microsoft Macintosh PowerPoint</Application>
  <PresentationFormat>Widescreen</PresentationFormat>
  <Paragraphs>242</Paragraphs>
  <Slides>36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Book Antiqua</vt:lpstr>
      <vt:lpstr>Calibri</vt:lpstr>
      <vt:lpstr>Franklin Gothic Book</vt:lpstr>
      <vt:lpstr>Times New Roman</vt:lpstr>
      <vt:lpstr>Trebuchet MS</vt:lpstr>
      <vt:lpstr>Wingdings</vt:lpstr>
      <vt:lpstr>Office Theme</vt:lpstr>
      <vt:lpstr>The Word of God</vt:lpstr>
      <vt:lpstr>I started reading the Bible when I was around sixteen…</vt:lpstr>
      <vt:lpstr>Martin Luther</vt:lpstr>
      <vt:lpstr>What is Bibliology?</vt:lpstr>
      <vt:lpstr>Many systematic theologies</vt:lpstr>
      <vt:lpstr>Quick facts about the Bible</vt:lpstr>
      <vt:lpstr>I will NOT be covering…</vt:lpstr>
      <vt:lpstr>I will do a constructive presentation of what the Bible claims for itself.</vt:lpstr>
      <vt:lpstr>Ten Theses about the Word of God</vt:lpstr>
      <vt:lpstr>Thesis 1: God speaks.</vt:lpstr>
      <vt:lpstr>Thesis 1: God speaks.</vt:lpstr>
      <vt:lpstr>Thesis 1: God speaks.</vt:lpstr>
      <vt:lpstr>Thesis 2: God spoke to men.</vt:lpstr>
      <vt:lpstr>Thesis 3: God inspired men to speak.</vt:lpstr>
      <vt:lpstr>Thesis 4: God inspired men to write.</vt:lpstr>
      <vt:lpstr>Thesis 4: God inspired men to write.</vt:lpstr>
      <vt:lpstr>Thesis 4: God inspired men to write.</vt:lpstr>
      <vt:lpstr>Thesis 5: What the Bible says, God says.</vt:lpstr>
      <vt:lpstr>Thesis 6: The verb tense is inspired.</vt:lpstr>
      <vt:lpstr>Thesis 6: The verb tense is inspired.</vt:lpstr>
      <vt:lpstr>Thesis 7: Grammatical number is inspired.</vt:lpstr>
      <vt:lpstr>Thesis 8: Each letter is inspired.</vt:lpstr>
      <vt:lpstr>From Thesis 6-8</vt:lpstr>
      <vt:lpstr>Thesis 9: The Scriptures are true.</vt:lpstr>
      <vt:lpstr>Thesis 9: The Scriptures are true.</vt:lpstr>
      <vt:lpstr>Thesis 9: The Scriptures are true.</vt:lpstr>
      <vt:lpstr>Thesis 10: The Scriptures are inerrant.</vt:lpstr>
      <vt:lpstr>Thesis 10: The Scriptures are inerrant.</vt:lpstr>
      <vt:lpstr>What are the options for understanding Biblical inspiration?</vt:lpstr>
      <vt:lpstr>Four Applications</vt:lpstr>
      <vt:lpstr>Application 1: The Bible stands in contrast to all other authorities. </vt:lpstr>
      <vt:lpstr>Application 2: The inspiration and inerrancy of the Bible establishes its canonicity. </vt:lpstr>
      <vt:lpstr>Application 4: Biblical inerrancy makes it possible to have a true worldview. </vt:lpstr>
      <vt:lpstr>Application 3: The inerrancy of the Word makes assurance of salvation possible. </vt:lpstr>
      <vt:lpstr>If you want to know how Biblical inspiration influences apologetics…</vt:lpstr>
      <vt:lpstr>Martin Luther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 of God</dc:title>
  <dc:creator>Shawn Lazar</dc:creator>
  <cp:lastModifiedBy>Shawn Lazar</cp:lastModifiedBy>
  <cp:revision>17</cp:revision>
  <dcterms:created xsi:type="dcterms:W3CDTF">2020-10-26T16:48:31Z</dcterms:created>
  <dcterms:modified xsi:type="dcterms:W3CDTF">2020-10-26T17:28:37Z</dcterms:modified>
</cp:coreProperties>
</file>