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9" r:id="rId1"/>
    <p:sldMasterId id="2147483769" r:id="rId2"/>
    <p:sldMasterId id="2147483793" r:id="rId3"/>
  </p:sldMasterIdLst>
  <p:notesMasterIdLst>
    <p:notesMasterId r:id="rId26"/>
  </p:notesMasterIdLst>
  <p:handoutMasterIdLst>
    <p:handoutMasterId r:id="rId27"/>
  </p:handoutMasterIdLst>
  <p:sldIdLst>
    <p:sldId id="325" r:id="rId4"/>
    <p:sldId id="360" r:id="rId5"/>
    <p:sldId id="361" r:id="rId6"/>
    <p:sldId id="363" r:id="rId7"/>
    <p:sldId id="364" r:id="rId8"/>
    <p:sldId id="365" r:id="rId9"/>
    <p:sldId id="377" r:id="rId10"/>
    <p:sldId id="380" r:id="rId11"/>
    <p:sldId id="384" r:id="rId12"/>
    <p:sldId id="382" r:id="rId13"/>
    <p:sldId id="337" r:id="rId14"/>
    <p:sldId id="338" r:id="rId15"/>
    <p:sldId id="383" r:id="rId16"/>
    <p:sldId id="367" r:id="rId17"/>
    <p:sldId id="366" r:id="rId18"/>
    <p:sldId id="368" r:id="rId19"/>
    <p:sldId id="350" r:id="rId20"/>
    <p:sldId id="374" r:id="rId21"/>
    <p:sldId id="373" r:id="rId22"/>
    <p:sldId id="339" r:id="rId23"/>
    <p:sldId id="376" r:id="rId24"/>
    <p:sldId id="378" r:id="rId25"/>
  </p:sldIdLst>
  <p:sldSz cx="9144000" cy="6858000" type="screen4x3"/>
  <p:notesSz cx="7077075" cy="9363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818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>
      <p:cViewPr varScale="1">
        <p:scale>
          <a:sx n="80" d="100"/>
          <a:sy n="80" d="100"/>
        </p:scale>
        <p:origin x="113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9780"/>
          </a:xfrm>
          <a:prstGeom prst="rect">
            <a:avLst/>
          </a:prstGeom>
        </p:spPr>
        <p:txBody>
          <a:bodyPr vert="horz" lIns="93924" tIns="46962" rIns="93924" bIns="469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6" y="0"/>
            <a:ext cx="3066733" cy="469780"/>
          </a:xfrm>
          <a:prstGeom prst="rect">
            <a:avLst/>
          </a:prstGeom>
        </p:spPr>
        <p:txBody>
          <a:bodyPr vert="horz" lIns="93924" tIns="46962" rIns="93924" bIns="46962" rtlCol="0"/>
          <a:lstStyle>
            <a:lvl1pPr algn="r">
              <a:defRPr sz="1200"/>
            </a:lvl1pPr>
          </a:lstStyle>
          <a:p>
            <a:fld id="{BA8C41E3-C891-44D3-B721-A72F55467BDE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93298"/>
            <a:ext cx="3066733" cy="469779"/>
          </a:xfrm>
          <a:prstGeom prst="rect">
            <a:avLst/>
          </a:prstGeom>
        </p:spPr>
        <p:txBody>
          <a:bodyPr vert="horz" lIns="93924" tIns="46962" rIns="93924" bIns="469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6" y="8893298"/>
            <a:ext cx="3066733" cy="469779"/>
          </a:xfrm>
          <a:prstGeom prst="rect">
            <a:avLst/>
          </a:prstGeom>
        </p:spPr>
        <p:txBody>
          <a:bodyPr vert="horz" lIns="93924" tIns="46962" rIns="93924" bIns="46962" rtlCol="0" anchor="b"/>
          <a:lstStyle>
            <a:lvl1pPr algn="r">
              <a:defRPr sz="1200"/>
            </a:lvl1pPr>
          </a:lstStyle>
          <a:p>
            <a:fld id="{1BFFB34E-7FBD-4C1D-B9F0-3595C5C8A1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438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24" tIns="46962" rIns="93924" bIns="4696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8706" y="0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24" tIns="46962" rIns="93924" bIns="4696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6975" y="701675"/>
            <a:ext cx="4683125" cy="35115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7708" y="4447461"/>
            <a:ext cx="5661660" cy="42133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24" tIns="46962" rIns="93924" bIns="469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93296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24" tIns="46962" rIns="93924" bIns="4696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8706" y="8893296"/>
            <a:ext cx="3066733" cy="46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924" tIns="46962" rIns="93924" bIns="4696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B7D4623-3666-49DC-9F9D-DD49EEA259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048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rrowheads="1"/>
          </p:cNvSpPr>
          <p:nvPr>
            <p:ph type="ctrTitle"/>
          </p:nvPr>
        </p:nvSpPr>
        <p:spPr>
          <a:xfrm>
            <a:off x="685800" y="1981200"/>
            <a:ext cx="7772400" cy="1600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7523" name="Rectangle 3"/>
          <p:cNvSpPr>
            <a:spLocks noGrp="1" noRot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075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67B0751-3800-42E9-B81F-F853C9092CAE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670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B1BA38-E1AE-4350-A326-F66709E2BAAE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86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D796FD-212A-4AF0-9B6E-2B1E329DE36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613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33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4233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34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4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4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4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4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4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4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4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4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4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5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5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5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4235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4235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5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5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5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5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5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6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7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8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39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0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1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2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3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4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5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6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7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8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8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8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8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8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8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8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8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248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4248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4249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42491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2492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2493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6ACE64DC-AB70-4C25-A1DC-56ED2E8E311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624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B85F0-6A79-46B0-A8E0-D20B04960C8C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039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8B7673-DD18-4BA3-B1C6-C10E75D694FA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2991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B00D0-2305-4339-A33D-67202D06E63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331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1FCEA8-84DD-45C0-B54A-4746761F955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7443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1D05E-2A1C-4E84-BF61-FF22C7CC46B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54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ACA16-3354-48C7-8332-CD5F079A72A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0265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90AEFB-7883-47C8-95E2-A702BB803AC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1623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BD630-5A1B-45E3-9D70-E50F021DFB4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78795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42A47-9527-4582-BE41-61D3F1D97048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173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F98A40-9634-438B-9B11-473D3E009E3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397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980790-3F99-4B96-845B-6E91F8F9070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1997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203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7203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17203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7203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3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3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4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4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4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4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4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4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4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4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2048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7204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5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6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6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6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6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6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6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6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2067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72068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69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0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1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2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3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4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5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6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7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8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79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80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81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82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83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84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2085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72086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87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88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89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90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91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2092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72093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72094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2095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2096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2097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172098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72099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72100" name="Rectangle 6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72101" name="Rectangle 6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72102" name="Rectangle 7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08AD8349-5C8E-4D1D-8DD5-F0C3971859FB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6877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62C7F2-3ADD-4326-B303-3FA2AD5AF9C2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3128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DE3BCD-648A-49E7-A1F7-722931CBAA86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0856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8AF342-7ADC-4B74-A39E-D87FE80829D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9929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453C70-6A22-4340-B856-B47413E408B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234243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FFA520-942D-48F7-AE45-21BCD6C5C30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9965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024DE-9EBF-475C-9573-D300BDBB46A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3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F46E83-0E26-4F9A-B898-C03CDE8DCB6E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28580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BCDCE-924D-45B4-91B2-C2C2A071CD2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1021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362BC-BAAB-444D-82C9-341DEDD4DCF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1405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BA9C6-3629-419A-A5A9-3EE241504CF7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1725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588E4C-0295-478D-87EF-E503F0D0CAA9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81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194175" cy="44227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1459D-98F0-4640-88E3-C9F4FCAF3C10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4056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86BEB-7D45-49F2-9271-FEFCF8F0F21D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490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6C5175-E688-4611-819F-DAD03B359F07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41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3BD875-2AA1-4ACC-8EFD-819B09CAE354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80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F093C1-080F-4304-B128-C1668B1DD97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30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A2DF2-20DA-4C01-AC20-3C87F4A5DBFF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605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10588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6499" name="Rectangle 3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76400"/>
            <a:ext cx="8540750" cy="442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065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6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BBA060B9-3F2D-4244-8B10-8950AC9FD063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01232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31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4131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1316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17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18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19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20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21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22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23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24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25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26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27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28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41329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41330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31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32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33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34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35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36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37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38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39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0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1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2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3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4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5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6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7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8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49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0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1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2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3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4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5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6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7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8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59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0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1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2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3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4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5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6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7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8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69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0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1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2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3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4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5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6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7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8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79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0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1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2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3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4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5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6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7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8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89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0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1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2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3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4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5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6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7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8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399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0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1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2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3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4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5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6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7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8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09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0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1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2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3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4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5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6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7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8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19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0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1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2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3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4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5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6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7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8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29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0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1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2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3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4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5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6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7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8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39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0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1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2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3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4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5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6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7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8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49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0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1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2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3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4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5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6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7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8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59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60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61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62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6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4146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4146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146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146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146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FC38D608-1B8C-4788-9F5E-06BB2EB0E1A1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14146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052248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>
              <a:gd name="T0" fmla="*/ 0 w 179"/>
              <a:gd name="T1" fmla="*/ 132 h 132"/>
              <a:gd name="T2" fmla="*/ 29 w 179"/>
              <a:gd name="T3" fmla="*/ 132 h 132"/>
              <a:gd name="T4" fmla="*/ 77 w 179"/>
              <a:gd name="T5" fmla="*/ 108 h 132"/>
              <a:gd name="T6" fmla="*/ 119 w 179"/>
              <a:gd name="T7" fmla="*/ 78 h 132"/>
              <a:gd name="T8" fmla="*/ 155 w 179"/>
              <a:gd name="T9" fmla="*/ 48 h 132"/>
              <a:gd name="T10" fmla="*/ 179 w 179"/>
              <a:gd name="T11" fmla="*/ 12 h 132"/>
              <a:gd name="T12" fmla="*/ 173 w 179"/>
              <a:gd name="T13" fmla="*/ 6 h 132"/>
              <a:gd name="T14" fmla="*/ 167 w 179"/>
              <a:gd name="T15" fmla="*/ 0 h 132"/>
              <a:gd name="T16" fmla="*/ 137 w 179"/>
              <a:gd name="T17" fmla="*/ 42 h 132"/>
              <a:gd name="T18" fmla="*/ 101 w 179"/>
              <a:gd name="T19" fmla="*/ 78 h 132"/>
              <a:gd name="T20" fmla="*/ 53 w 179"/>
              <a:gd name="T21" fmla="*/ 108 h 132"/>
              <a:gd name="T22" fmla="*/ 0 w 179"/>
              <a:gd name="T23" fmla="*/ 132 h 132"/>
              <a:gd name="T24" fmla="*/ 0 w 179"/>
              <a:gd name="T25" fmla="*/ 132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71011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71012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740 w 5740"/>
                <a:gd name="T1" fmla="*/ 4316 h 4316"/>
                <a:gd name="T2" fmla="*/ 0 w 5740"/>
                <a:gd name="T3" fmla="*/ 4316 h 4316"/>
                <a:gd name="T4" fmla="*/ 0 w 5740"/>
                <a:gd name="T5" fmla="*/ 0 h 4316"/>
                <a:gd name="T6" fmla="*/ 5740 w 5740"/>
                <a:gd name="T7" fmla="*/ 0 h 4316"/>
                <a:gd name="T8" fmla="*/ 5740 w 5740"/>
                <a:gd name="T9" fmla="*/ 4316 h 4316"/>
                <a:gd name="T10" fmla="*/ 5740 w 5740"/>
                <a:gd name="T11" fmla="*/ 4316 h 43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171013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71014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15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16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17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18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19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>
                  <a:gd name="T0" fmla="*/ 376 w 382"/>
                  <a:gd name="T1" fmla="*/ 12 h 161"/>
                  <a:gd name="T2" fmla="*/ 257 w 382"/>
                  <a:gd name="T3" fmla="*/ 24 h 161"/>
                  <a:gd name="T4" fmla="*/ 149 w 382"/>
                  <a:gd name="T5" fmla="*/ 54 h 161"/>
                  <a:gd name="T6" fmla="*/ 101 w 382"/>
                  <a:gd name="T7" fmla="*/ 77 h 161"/>
                  <a:gd name="T8" fmla="*/ 59 w 382"/>
                  <a:gd name="T9" fmla="*/ 101 h 161"/>
                  <a:gd name="T10" fmla="*/ 24 w 382"/>
                  <a:gd name="T11" fmla="*/ 131 h 161"/>
                  <a:gd name="T12" fmla="*/ 0 w 382"/>
                  <a:gd name="T13" fmla="*/ 161 h 161"/>
                  <a:gd name="T14" fmla="*/ 0 w 382"/>
                  <a:gd name="T15" fmla="*/ 137 h 161"/>
                  <a:gd name="T16" fmla="*/ 29 w 382"/>
                  <a:gd name="T17" fmla="*/ 107 h 161"/>
                  <a:gd name="T18" fmla="*/ 65 w 382"/>
                  <a:gd name="T19" fmla="*/ 83 h 161"/>
                  <a:gd name="T20" fmla="*/ 155 w 382"/>
                  <a:gd name="T21" fmla="*/ 36 h 161"/>
                  <a:gd name="T22" fmla="*/ 257 w 382"/>
                  <a:gd name="T23" fmla="*/ 12 h 161"/>
                  <a:gd name="T24" fmla="*/ 376 w 382"/>
                  <a:gd name="T25" fmla="*/ 0 h 161"/>
                  <a:gd name="T26" fmla="*/ 376 w 382"/>
                  <a:gd name="T27" fmla="*/ 0 h 161"/>
                  <a:gd name="T28" fmla="*/ 382 w 382"/>
                  <a:gd name="T29" fmla="*/ 0 h 161"/>
                  <a:gd name="T30" fmla="*/ 382 w 382"/>
                  <a:gd name="T31" fmla="*/ 12 h 161"/>
                  <a:gd name="T32" fmla="*/ 376 w 382"/>
                  <a:gd name="T33" fmla="*/ 12 h 161"/>
                  <a:gd name="T34" fmla="*/ 376 w 382"/>
                  <a:gd name="T35" fmla="*/ 12 h 161"/>
                  <a:gd name="T36" fmla="*/ 376 w 382"/>
                  <a:gd name="T37" fmla="*/ 12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20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>
                  <a:gd name="T0" fmla="*/ 257 w 443"/>
                  <a:gd name="T1" fmla="*/ 54 h 66"/>
                  <a:gd name="T2" fmla="*/ 353 w 443"/>
                  <a:gd name="T3" fmla="*/ 48 h 66"/>
                  <a:gd name="T4" fmla="*/ 443 w 443"/>
                  <a:gd name="T5" fmla="*/ 24 h 66"/>
                  <a:gd name="T6" fmla="*/ 443 w 443"/>
                  <a:gd name="T7" fmla="*/ 36 h 66"/>
                  <a:gd name="T8" fmla="*/ 353 w 443"/>
                  <a:gd name="T9" fmla="*/ 60 h 66"/>
                  <a:gd name="T10" fmla="*/ 257 w 443"/>
                  <a:gd name="T11" fmla="*/ 66 h 66"/>
                  <a:gd name="T12" fmla="*/ 186 w 443"/>
                  <a:gd name="T13" fmla="*/ 60 h 66"/>
                  <a:gd name="T14" fmla="*/ 120 w 443"/>
                  <a:gd name="T15" fmla="*/ 48 h 66"/>
                  <a:gd name="T16" fmla="*/ 60 w 443"/>
                  <a:gd name="T17" fmla="*/ 36 h 66"/>
                  <a:gd name="T18" fmla="*/ 0 w 443"/>
                  <a:gd name="T19" fmla="*/ 12 h 66"/>
                  <a:gd name="T20" fmla="*/ 0 w 443"/>
                  <a:gd name="T21" fmla="*/ 0 h 66"/>
                  <a:gd name="T22" fmla="*/ 54 w 443"/>
                  <a:gd name="T23" fmla="*/ 24 h 66"/>
                  <a:gd name="T24" fmla="*/ 120 w 443"/>
                  <a:gd name="T25" fmla="*/ 36 h 66"/>
                  <a:gd name="T26" fmla="*/ 186 w 443"/>
                  <a:gd name="T27" fmla="*/ 48 h 66"/>
                  <a:gd name="T28" fmla="*/ 257 w 443"/>
                  <a:gd name="T29" fmla="*/ 54 h 66"/>
                  <a:gd name="T30" fmla="*/ 257 w 443"/>
                  <a:gd name="T31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21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>
                  <a:gd name="T0" fmla="*/ 12 w 89"/>
                  <a:gd name="T1" fmla="*/ 66 h 216"/>
                  <a:gd name="T2" fmla="*/ 18 w 89"/>
                  <a:gd name="T3" fmla="*/ 108 h 216"/>
                  <a:gd name="T4" fmla="*/ 36 w 89"/>
                  <a:gd name="T5" fmla="*/ 144 h 216"/>
                  <a:gd name="T6" fmla="*/ 60 w 89"/>
                  <a:gd name="T7" fmla="*/ 180 h 216"/>
                  <a:gd name="T8" fmla="*/ 89 w 89"/>
                  <a:gd name="T9" fmla="*/ 216 h 216"/>
                  <a:gd name="T10" fmla="*/ 72 w 89"/>
                  <a:gd name="T11" fmla="*/ 216 h 216"/>
                  <a:gd name="T12" fmla="*/ 42 w 89"/>
                  <a:gd name="T13" fmla="*/ 180 h 216"/>
                  <a:gd name="T14" fmla="*/ 18 w 89"/>
                  <a:gd name="T15" fmla="*/ 144 h 216"/>
                  <a:gd name="T16" fmla="*/ 6 w 89"/>
                  <a:gd name="T17" fmla="*/ 108 h 216"/>
                  <a:gd name="T18" fmla="*/ 0 w 89"/>
                  <a:gd name="T19" fmla="*/ 66 h 216"/>
                  <a:gd name="T20" fmla="*/ 0 w 89"/>
                  <a:gd name="T21" fmla="*/ 30 h 216"/>
                  <a:gd name="T22" fmla="*/ 12 w 89"/>
                  <a:gd name="T23" fmla="*/ 0 h 216"/>
                  <a:gd name="T24" fmla="*/ 30 w 89"/>
                  <a:gd name="T25" fmla="*/ 0 h 216"/>
                  <a:gd name="T26" fmla="*/ 18 w 89"/>
                  <a:gd name="T27" fmla="*/ 30 h 216"/>
                  <a:gd name="T28" fmla="*/ 12 w 89"/>
                  <a:gd name="T29" fmla="*/ 66 h 216"/>
                  <a:gd name="T30" fmla="*/ 12 w 89"/>
                  <a:gd name="T31" fmla="*/ 6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22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>
                  <a:gd name="T0" fmla="*/ 382 w 747"/>
                  <a:gd name="T1" fmla="*/ 443 h 461"/>
                  <a:gd name="T2" fmla="*/ 311 w 747"/>
                  <a:gd name="T3" fmla="*/ 437 h 461"/>
                  <a:gd name="T4" fmla="*/ 245 w 747"/>
                  <a:gd name="T5" fmla="*/ 425 h 461"/>
                  <a:gd name="T6" fmla="*/ 185 w 747"/>
                  <a:gd name="T7" fmla="*/ 407 h 461"/>
                  <a:gd name="T8" fmla="*/ 131 w 747"/>
                  <a:gd name="T9" fmla="*/ 383 h 461"/>
                  <a:gd name="T10" fmla="*/ 83 w 747"/>
                  <a:gd name="T11" fmla="*/ 347 h 461"/>
                  <a:gd name="T12" fmla="*/ 53 w 747"/>
                  <a:gd name="T13" fmla="*/ 311 h 461"/>
                  <a:gd name="T14" fmla="*/ 30 w 747"/>
                  <a:gd name="T15" fmla="*/ 269 h 461"/>
                  <a:gd name="T16" fmla="*/ 24 w 747"/>
                  <a:gd name="T17" fmla="*/ 227 h 461"/>
                  <a:gd name="T18" fmla="*/ 30 w 747"/>
                  <a:gd name="T19" fmla="*/ 185 h 461"/>
                  <a:gd name="T20" fmla="*/ 53 w 747"/>
                  <a:gd name="T21" fmla="*/ 143 h 461"/>
                  <a:gd name="T22" fmla="*/ 83 w 747"/>
                  <a:gd name="T23" fmla="*/ 107 h 461"/>
                  <a:gd name="T24" fmla="*/ 131 w 747"/>
                  <a:gd name="T25" fmla="*/ 77 h 461"/>
                  <a:gd name="T26" fmla="*/ 185 w 747"/>
                  <a:gd name="T27" fmla="*/ 47 h 461"/>
                  <a:gd name="T28" fmla="*/ 245 w 747"/>
                  <a:gd name="T29" fmla="*/ 30 h 461"/>
                  <a:gd name="T30" fmla="*/ 311 w 747"/>
                  <a:gd name="T31" fmla="*/ 18 h 461"/>
                  <a:gd name="T32" fmla="*/ 382 w 747"/>
                  <a:gd name="T33" fmla="*/ 12 h 461"/>
                  <a:gd name="T34" fmla="*/ 478 w 747"/>
                  <a:gd name="T35" fmla="*/ 18 h 461"/>
                  <a:gd name="T36" fmla="*/ 562 w 747"/>
                  <a:gd name="T37" fmla="*/ 41 h 461"/>
                  <a:gd name="T38" fmla="*/ 562 w 747"/>
                  <a:gd name="T39" fmla="*/ 36 h 461"/>
                  <a:gd name="T40" fmla="*/ 562 w 747"/>
                  <a:gd name="T41" fmla="*/ 30 h 461"/>
                  <a:gd name="T42" fmla="*/ 478 w 747"/>
                  <a:gd name="T43" fmla="*/ 6 h 461"/>
                  <a:gd name="T44" fmla="*/ 382 w 747"/>
                  <a:gd name="T45" fmla="*/ 0 h 461"/>
                  <a:gd name="T46" fmla="*/ 305 w 747"/>
                  <a:gd name="T47" fmla="*/ 6 h 461"/>
                  <a:gd name="T48" fmla="*/ 233 w 747"/>
                  <a:gd name="T49" fmla="*/ 18 h 461"/>
                  <a:gd name="T50" fmla="*/ 167 w 747"/>
                  <a:gd name="T51" fmla="*/ 41 h 461"/>
                  <a:gd name="T52" fmla="*/ 113 w 747"/>
                  <a:gd name="T53" fmla="*/ 65 h 461"/>
                  <a:gd name="T54" fmla="*/ 65 w 747"/>
                  <a:gd name="T55" fmla="*/ 101 h 461"/>
                  <a:gd name="T56" fmla="*/ 30 w 747"/>
                  <a:gd name="T57" fmla="*/ 137 h 461"/>
                  <a:gd name="T58" fmla="*/ 6 w 747"/>
                  <a:gd name="T59" fmla="*/ 179 h 461"/>
                  <a:gd name="T60" fmla="*/ 0 w 747"/>
                  <a:gd name="T61" fmla="*/ 227 h 461"/>
                  <a:gd name="T62" fmla="*/ 6 w 747"/>
                  <a:gd name="T63" fmla="*/ 275 h 461"/>
                  <a:gd name="T64" fmla="*/ 30 w 747"/>
                  <a:gd name="T65" fmla="*/ 317 h 461"/>
                  <a:gd name="T66" fmla="*/ 65 w 747"/>
                  <a:gd name="T67" fmla="*/ 359 h 461"/>
                  <a:gd name="T68" fmla="*/ 113 w 747"/>
                  <a:gd name="T69" fmla="*/ 395 h 461"/>
                  <a:gd name="T70" fmla="*/ 167 w 747"/>
                  <a:gd name="T71" fmla="*/ 419 h 461"/>
                  <a:gd name="T72" fmla="*/ 233 w 747"/>
                  <a:gd name="T73" fmla="*/ 443 h 461"/>
                  <a:gd name="T74" fmla="*/ 305 w 747"/>
                  <a:gd name="T75" fmla="*/ 455 h 461"/>
                  <a:gd name="T76" fmla="*/ 382 w 747"/>
                  <a:gd name="T77" fmla="*/ 461 h 461"/>
                  <a:gd name="T78" fmla="*/ 448 w 747"/>
                  <a:gd name="T79" fmla="*/ 455 h 461"/>
                  <a:gd name="T80" fmla="*/ 508 w 747"/>
                  <a:gd name="T81" fmla="*/ 449 h 461"/>
                  <a:gd name="T82" fmla="*/ 609 w 747"/>
                  <a:gd name="T83" fmla="*/ 413 h 461"/>
                  <a:gd name="T84" fmla="*/ 657 w 747"/>
                  <a:gd name="T85" fmla="*/ 389 h 461"/>
                  <a:gd name="T86" fmla="*/ 693 w 747"/>
                  <a:gd name="T87" fmla="*/ 359 h 461"/>
                  <a:gd name="T88" fmla="*/ 723 w 747"/>
                  <a:gd name="T89" fmla="*/ 329 h 461"/>
                  <a:gd name="T90" fmla="*/ 747 w 747"/>
                  <a:gd name="T91" fmla="*/ 293 h 461"/>
                  <a:gd name="T92" fmla="*/ 741 w 747"/>
                  <a:gd name="T93" fmla="*/ 287 h 461"/>
                  <a:gd name="T94" fmla="*/ 729 w 747"/>
                  <a:gd name="T95" fmla="*/ 281 h 461"/>
                  <a:gd name="T96" fmla="*/ 711 w 747"/>
                  <a:gd name="T97" fmla="*/ 317 h 461"/>
                  <a:gd name="T98" fmla="*/ 681 w 747"/>
                  <a:gd name="T99" fmla="*/ 347 h 461"/>
                  <a:gd name="T100" fmla="*/ 645 w 747"/>
                  <a:gd name="T101" fmla="*/ 377 h 461"/>
                  <a:gd name="T102" fmla="*/ 604 w 747"/>
                  <a:gd name="T103" fmla="*/ 401 h 461"/>
                  <a:gd name="T104" fmla="*/ 502 w 747"/>
                  <a:gd name="T105" fmla="*/ 431 h 461"/>
                  <a:gd name="T106" fmla="*/ 442 w 747"/>
                  <a:gd name="T107" fmla="*/ 443 h 461"/>
                  <a:gd name="T108" fmla="*/ 382 w 747"/>
                  <a:gd name="T109" fmla="*/ 443 h 461"/>
                  <a:gd name="T110" fmla="*/ 382 w 747"/>
                  <a:gd name="T111" fmla="*/ 44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23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>
                  <a:gd name="T0" fmla="*/ 0 w 96"/>
                  <a:gd name="T1" fmla="*/ 0 h 30"/>
                  <a:gd name="T2" fmla="*/ 0 w 96"/>
                  <a:gd name="T3" fmla="*/ 12 h 30"/>
                  <a:gd name="T4" fmla="*/ 48 w 96"/>
                  <a:gd name="T5" fmla="*/ 18 h 30"/>
                  <a:gd name="T6" fmla="*/ 96 w 96"/>
                  <a:gd name="T7" fmla="*/ 30 h 30"/>
                  <a:gd name="T8" fmla="*/ 96 w 96"/>
                  <a:gd name="T9" fmla="*/ 24 h 30"/>
                  <a:gd name="T10" fmla="*/ 96 w 96"/>
                  <a:gd name="T11" fmla="*/ 18 h 30"/>
                  <a:gd name="T12" fmla="*/ 48 w 96"/>
                  <a:gd name="T13" fmla="*/ 12 h 30"/>
                  <a:gd name="T14" fmla="*/ 0 w 96"/>
                  <a:gd name="T15" fmla="*/ 0 h 30"/>
                  <a:gd name="T16" fmla="*/ 0 w 96"/>
                  <a:gd name="T17" fmla="*/ 0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24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102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71026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27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28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29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0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1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2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3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4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>
                  <a:gd name="T0" fmla="*/ 6 w 448"/>
                  <a:gd name="T1" fmla="*/ 6 h 186"/>
                  <a:gd name="T2" fmla="*/ 78 w 448"/>
                  <a:gd name="T3" fmla="*/ 12 h 186"/>
                  <a:gd name="T4" fmla="*/ 150 w 448"/>
                  <a:gd name="T5" fmla="*/ 18 h 186"/>
                  <a:gd name="T6" fmla="*/ 215 w 448"/>
                  <a:gd name="T7" fmla="*/ 36 h 186"/>
                  <a:gd name="T8" fmla="*/ 275 w 448"/>
                  <a:gd name="T9" fmla="*/ 60 h 186"/>
                  <a:gd name="T10" fmla="*/ 329 w 448"/>
                  <a:gd name="T11" fmla="*/ 84 h 186"/>
                  <a:gd name="T12" fmla="*/ 377 w 448"/>
                  <a:gd name="T13" fmla="*/ 114 h 186"/>
                  <a:gd name="T14" fmla="*/ 419 w 448"/>
                  <a:gd name="T15" fmla="*/ 150 h 186"/>
                  <a:gd name="T16" fmla="*/ 448 w 448"/>
                  <a:gd name="T17" fmla="*/ 186 h 186"/>
                  <a:gd name="T18" fmla="*/ 448 w 448"/>
                  <a:gd name="T19" fmla="*/ 162 h 186"/>
                  <a:gd name="T20" fmla="*/ 413 w 448"/>
                  <a:gd name="T21" fmla="*/ 126 h 186"/>
                  <a:gd name="T22" fmla="*/ 371 w 448"/>
                  <a:gd name="T23" fmla="*/ 96 h 186"/>
                  <a:gd name="T24" fmla="*/ 323 w 448"/>
                  <a:gd name="T25" fmla="*/ 66 h 186"/>
                  <a:gd name="T26" fmla="*/ 269 w 448"/>
                  <a:gd name="T27" fmla="*/ 48 h 186"/>
                  <a:gd name="T28" fmla="*/ 144 w 448"/>
                  <a:gd name="T29" fmla="*/ 12 h 186"/>
                  <a:gd name="T30" fmla="*/ 78 w 448"/>
                  <a:gd name="T31" fmla="*/ 6 h 186"/>
                  <a:gd name="T32" fmla="*/ 6 w 448"/>
                  <a:gd name="T33" fmla="*/ 0 h 186"/>
                  <a:gd name="T34" fmla="*/ 0 w 448"/>
                  <a:gd name="T35" fmla="*/ 0 h 186"/>
                  <a:gd name="T36" fmla="*/ 0 w 448"/>
                  <a:gd name="T37" fmla="*/ 0 h 186"/>
                  <a:gd name="T38" fmla="*/ 0 w 448"/>
                  <a:gd name="T39" fmla="*/ 6 h 186"/>
                  <a:gd name="T40" fmla="*/ 0 w 448"/>
                  <a:gd name="T41" fmla="*/ 6 h 186"/>
                  <a:gd name="T42" fmla="*/ 6 w 448"/>
                  <a:gd name="T43" fmla="*/ 6 h 186"/>
                  <a:gd name="T44" fmla="*/ 6 w 448"/>
                  <a:gd name="T45" fmla="*/ 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5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>
                  <a:gd name="T0" fmla="*/ 23 w 890"/>
                  <a:gd name="T1" fmla="*/ 276 h 462"/>
                  <a:gd name="T2" fmla="*/ 29 w 890"/>
                  <a:gd name="T3" fmla="*/ 222 h 462"/>
                  <a:gd name="T4" fmla="*/ 59 w 890"/>
                  <a:gd name="T5" fmla="*/ 174 h 462"/>
                  <a:gd name="T6" fmla="*/ 95 w 890"/>
                  <a:gd name="T7" fmla="*/ 132 h 462"/>
                  <a:gd name="T8" fmla="*/ 149 w 890"/>
                  <a:gd name="T9" fmla="*/ 96 h 462"/>
                  <a:gd name="T10" fmla="*/ 209 w 890"/>
                  <a:gd name="T11" fmla="*/ 60 h 462"/>
                  <a:gd name="T12" fmla="*/ 281 w 890"/>
                  <a:gd name="T13" fmla="*/ 36 h 462"/>
                  <a:gd name="T14" fmla="*/ 364 w 890"/>
                  <a:gd name="T15" fmla="*/ 24 h 462"/>
                  <a:gd name="T16" fmla="*/ 448 w 890"/>
                  <a:gd name="T17" fmla="*/ 18 h 462"/>
                  <a:gd name="T18" fmla="*/ 532 w 890"/>
                  <a:gd name="T19" fmla="*/ 24 h 462"/>
                  <a:gd name="T20" fmla="*/ 609 w 890"/>
                  <a:gd name="T21" fmla="*/ 36 h 462"/>
                  <a:gd name="T22" fmla="*/ 681 w 890"/>
                  <a:gd name="T23" fmla="*/ 60 h 462"/>
                  <a:gd name="T24" fmla="*/ 741 w 890"/>
                  <a:gd name="T25" fmla="*/ 96 h 462"/>
                  <a:gd name="T26" fmla="*/ 795 w 890"/>
                  <a:gd name="T27" fmla="*/ 132 h 462"/>
                  <a:gd name="T28" fmla="*/ 831 w 890"/>
                  <a:gd name="T29" fmla="*/ 174 h 462"/>
                  <a:gd name="T30" fmla="*/ 861 w 890"/>
                  <a:gd name="T31" fmla="*/ 222 h 462"/>
                  <a:gd name="T32" fmla="*/ 867 w 890"/>
                  <a:gd name="T33" fmla="*/ 276 h 462"/>
                  <a:gd name="T34" fmla="*/ 855 w 890"/>
                  <a:gd name="T35" fmla="*/ 330 h 462"/>
                  <a:gd name="T36" fmla="*/ 831 w 890"/>
                  <a:gd name="T37" fmla="*/ 378 h 462"/>
                  <a:gd name="T38" fmla="*/ 783 w 890"/>
                  <a:gd name="T39" fmla="*/ 426 h 462"/>
                  <a:gd name="T40" fmla="*/ 723 w 890"/>
                  <a:gd name="T41" fmla="*/ 462 h 462"/>
                  <a:gd name="T42" fmla="*/ 765 w 890"/>
                  <a:gd name="T43" fmla="*/ 462 h 462"/>
                  <a:gd name="T44" fmla="*/ 819 w 890"/>
                  <a:gd name="T45" fmla="*/ 426 h 462"/>
                  <a:gd name="T46" fmla="*/ 855 w 890"/>
                  <a:gd name="T47" fmla="*/ 378 h 462"/>
                  <a:gd name="T48" fmla="*/ 884 w 890"/>
                  <a:gd name="T49" fmla="*/ 330 h 462"/>
                  <a:gd name="T50" fmla="*/ 890 w 890"/>
                  <a:gd name="T51" fmla="*/ 276 h 462"/>
                  <a:gd name="T52" fmla="*/ 884 w 890"/>
                  <a:gd name="T53" fmla="*/ 222 h 462"/>
                  <a:gd name="T54" fmla="*/ 855 w 890"/>
                  <a:gd name="T55" fmla="*/ 168 h 462"/>
                  <a:gd name="T56" fmla="*/ 813 w 890"/>
                  <a:gd name="T57" fmla="*/ 120 h 462"/>
                  <a:gd name="T58" fmla="*/ 759 w 890"/>
                  <a:gd name="T59" fmla="*/ 84 h 462"/>
                  <a:gd name="T60" fmla="*/ 693 w 890"/>
                  <a:gd name="T61" fmla="*/ 48 h 462"/>
                  <a:gd name="T62" fmla="*/ 621 w 890"/>
                  <a:gd name="T63" fmla="*/ 24 h 462"/>
                  <a:gd name="T64" fmla="*/ 538 w 890"/>
                  <a:gd name="T65" fmla="*/ 6 h 462"/>
                  <a:gd name="T66" fmla="*/ 448 w 890"/>
                  <a:gd name="T67" fmla="*/ 0 h 462"/>
                  <a:gd name="T68" fmla="*/ 358 w 890"/>
                  <a:gd name="T69" fmla="*/ 6 h 462"/>
                  <a:gd name="T70" fmla="*/ 275 w 890"/>
                  <a:gd name="T71" fmla="*/ 24 h 462"/>
                  <a:gd name="T72" fmla="*/ 197 w 890"/>
                  <a:gd name="T73" fmla="*/ 48 h 462"/>
                  <a:gd name="T74" fmla="*/ 131 w 890"/>
                  <a:gd name="T75" fmla="*/ 84 h 462"/>
                  <a:gd name="T76" fmla="*/ 77 w 890"/>
                  <a:gd name="T77" fmla="*/ 120 h 462"/>
                  <a:gd name="T78" fmla="*/ 35 w 890"/>
                  <a:gd name="T79" fmla="*/ 168 h 462"/>
                  <a:gd name="T80" fmla="*/ 12 w 890"/>
                  <a:gd name="T81" fmla="*/ 222 h 462"/>
                  <a:gd name="T82" fmla="*/ 0 w 890"/>
                  <a:gd name="T83" fmla="*/ 276 h 462"/>
                  <a:gd name="T84" fmla="*/ 6 w 890"/>
                  <a:gd name="T85" fmla="*/ 330 h 462"/>
                  <a:gd name="T86" fmla="*/ 35 w 890"/>
                  <a:gd name="T87" fmla="*/ 378 h 462"/>
                  <a:gd name="T88" fmla="*/ 71 w 890"/>
                  <a:gd name="T89" fmla="*/ 426 h 462"/>
                  <a:gd name="T90" fmla="*/ 125 w 890"/>
                  <a:gd name="T91" fmla="*/ 462 h 462"/>
                  <a:gd name="T92" fmla="*/ 167 w 890"/>
                  <a:gd name="T93" fmla="*/ 462 h 462"/>
                  <a:gd name="T94" fmla="*/ 107 w 890"/>
                  <a:gd name="T95" fmla="*/ 426 h 462"/>
                  <a:gd name="T96" fmla="*/ 59 w 890"/>
                  <a:gd name="T97" fmla="*/ 378 h 462"/>
                  <a:gd name="T98" fmla="*/ 35 w 890"/>
                  <a:gd name="T99" fmla="*/ 330 h 462"/>
                  <a:gd name="T100" fmla="*/ 23 w 890"/>
                  <a:gd name="T101" fmla="*/ 276 h 462"/>
                  <a:gd name="T102" fmla="*/ 23 w 890"/>
                  <a:gd name="T103" fmla="*/ 276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6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>
                  <a:gd name="T0" fmla="*/ 18 w 406"/>
                  <a:gd name="T1" fmla="*/ 300 h 486"/>
                  <a:gd name="T2" fmla="*/ 24 w 406"/>
                  <a:gd name="T3" fmla="*/ 246 h 486"/>
                  <a:gd name="T4" fmla="*/ 48 w 406"/>
                  <a:gd name="T5" fmla="*/ 198 h 486"/>
                  <a:gd name="T6" fmla="*/ 83 w 406"/>
                  <a:gd name="T7" fmla="*/ 150 h 486"/>
                  <a:gd name="T8" fmla="*/ 131 w 406"/>
                  <a:gd name="T9" fmla="*/ 108 h 486"/>
                  <a:gd name="T10" fmla="*/ 185 w 406"/>
                  <a:gd name="T11" fmla="*/ 72 h 486"/>
                  <a:gd name="T12" fmla="*/ 251 w 406"/>
                  <a:gd name="T13" fmla="*/ 42 h 486"/>
                  <a:gd name="T14" fmla="*/ 329 w 406"/>
                  <a:gd name="T15" fmla="*/ 24 h 486"/>
                  <a:gd name="T16" fmla="*/ 406 w 406"/>
                  <a:gd name="T17" fmla="*/ 6 h 486"/>
                  <a:gd name="T18" fmla="*/ 406 w 406"/>
                  <a:gd name="T19" fmla="*/ 0 h 486"/>
                  <a:gd name="T20" fmla="*/ 323 w 406"/>
                  <a:gd name="T21" fmla="*/ 12 h 486"/>
                  <a:gd name="T22" fmla="*/ 245 w 406"/>
                  <a:gd name="T23" fmla="*/ 36 h 486"/>
                  <a:gd name="T24" fmla="*/ 179 w 406"/>
                  <a:gd name="T25" fmla="*/ 66 h 486"/>
                  <a:gd name="T26" fmla="*/ 119 w 406"/>
                  <a:gd name="T27" fmla="*/ 102 h 486"/>
                  <a:gd name="T28" fmla="*/ 72 w 406"/>
                  <a:gd name="T29" fmla="*/ 144 h 486"/>
                  <a:gd name="T30" fmla="*/ 30 w 406"/>
                  <a:gd name="T31" fmla="*/ 192 h 486"/>
                  <a:gd name="T32" fmla="*/ 6 w 406"/>
                  <a:gd name="T33" fmla="*/ 246 h 486"/>
                  <a:gd name="T34" fmla="*/ 0 w 406"/>
                  <a:gd name="T35" fmla="*/ 300 h 486"/>
                  <a:gd name="T36" fmla="*/ 6 w 406"/>
                  <a:gd name="T37" fmla="*/ 348 h 486"/>
                  <a:gd name="T38" fmla="*/ 30 w 406"/>
                  <a:gd name="T39" fmla="*/ 396 h 486"/>
                  <a:gd name="T40" fmla="*/ 66 w 406"/>
                  <a:gd name="T41" fmla="*/ 444 h 486"/>
                  <a:gd name="T42" fmla="*/ 107 w 406"/>
                  <a:gd name="T43" fmla="*/ 486 h 486"/>
                  <a:gd name="T44" fmla="*/ 131 w 406"/>
                  <a:gd name="T45" fmla="*/ 486 h 486"/>
                  <a:gd name="T46" fmla="*/ 83 w 406"/>
                  <a:gd name="T47" fmla="*/ 450 h 486"/>
                  <a:gd name="T48" fmla="*/ 48 w 406"/>
                  <a:gd name="T49" fmla="*/ 402 h 486"/>
                  <a:gd name="T50" fmla="*/ 24 w 406"/>
                  <a:gd name="T51" fmla="*/ 354 h 486"/>
                  <a:gd name="T52" fmla="*/ 18 w 406"/>
                  <a:gd name="T53" fmla="*/ 300 h 486"/>
                  <a:gd name="T54" fmla="*/ 18 w 406"/>
                  <a:gd name="T55" fmla="*/ 300 h 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7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>
                  <a:gd name="T0" fmla="*/ 89 w 107"/>
                  <a:gd name="T1" fmla="*/ 84 h 252"/>
                  <a:gd name="T2" fmla="*/ 83 w 107"/>
                  <a:gd name="T3" fmla="*/ 132 h 252"/>
                  <a:gd name="T4" fmla="*/ 65 w 107"/>
                  <a:gd name="T5" fmla="*/ 174 h 252"/>
                  <a:gd name="T6" fmla="*/ 36 w 107"/>
                  <a:gd name="T7" fmla="*/ 216 h 252"/>
                  <a:gd name="T8" fmla="*/ 0 w 107"/>
                  <a:gd name="T9" fmla="*/ 252 h 252"/>
                  <a:gd name="T10" fmla="*/ 18 w 107"/>
                  <a:gd name="T11" fmla="*/ 252 h 252"/>
                  <a:gd name="T12" fmla="*/ 53 w 107"/>
                  <a:gd name="T13" fmla="*/ 216 h 252"/>
                  <a:gd name="T14" fmla="*/ 83 w 107"/>
                  <a:gd name="T15" fmla="*/ 174 h 252"/>
                  <a:gd name="T16" fmla="*/ 101 w 107"/>
                  <a:gd name="T17" fmla="*/ 132 h 252"/>
                  <a:gd name="T18" fmla="*/ 107 w 107"/>
                  <a:gd name="T19" fmla="*/ 84 h 252"/>
                  <a:gd name="T20" fmla="*/ 101 w 107"/>
                  <a:gd name="T21" fmla="*/ 42 h 252"/>
                  <a:gd name="T22" fmla="*/ 89 w 107"/>
                  <a:gd name="T23" fmla="*/ 0 h 252"/>
                  <a:gd name="T24" fmla="*/ 65 w 107"/>
                  <a:gd name="T25" fmla="*/ 0 h 252"/>
                  <a:gd name="T26" fmla="*/ 83 w 107"/>
                  <a:gd name="T27" fmla="*/ 42 h 252"/>
                  <a:gd name="T28" fmla="*/ 89 w 107"/>
                  <a:gd name="T29" fmla="*/ 84 h 252"/>
                  <a:gd name="T30" fmla="*/ 89 w 107"/>
                  <a:gd name="T31" fmla="*/ 84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8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39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40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>
                  <a:gd name="T0" fmla="*/ 360 w 360"/>
                  <a:gd name="T1" fmla="*/ 365 h 563"/>
                  <a:gd name="T2" fmla="*/ 353 w 360"/>
                  <a:gd name="T3" fmla="*/ 305 h 563"/>
                  <a:gd name="T4" fmla="*/ 335 w 360"/>
                  <a:gd name="T5" fmla="*/ 251 h 563"/>
                  <a:gd name="T6" fmla="*/ 305 w 360"/>
                  <a:gd name="T7" fmla="*/ 204 h 563"/>
                  <a:gd name="T8" fmla="*/ 262 w 360"/>
                  <a:gd name="T9" fmla="*/ 156 h 563"/>
                  <a:gd name="T10" fmla="*/ 213 w 360"/>
                  <a:gd name="T11" fmla="*/ 108 h 563"/>
                  <a:gd name="T12" fmla="*/ 159 w 360"/>
                  <a:gd name="T13" fmla="*/ 66 h 563"/>
                  <a:gd name="T14" fmla="*/ 92 w 360"/>
                  <a:gd name="T15" fmla="*/ 30 h 563"/>
                  <a:gd name="T16" fmla="*/ 19 w 360"/>
                  <a:gd name="T17" fmla="*/ 0 h 563"/>
                  <a:gd name="T18" fmla="*/ 0 w 360"/>
                  <a:gd name="T19" fmla="*/ 12 h 563"/>
                  <a:gd name="T20" fmla="*/ 67 w 360"/>
                  <a:gd name="T21" fmla="*/ 42 h 563"/>
                  <a:gd name="T22" fmla="*/ 134 w 360"/>
                  <a:gd name="T23" fmla="*/ 78 h 563"/>
                  <a:gd name="T24" fmla="*/ 189 w 360"/>
                  <a:gd name="T25" fmla="*/ 114 h 563"/>
                  <a:gd name="T26" fmla="*/ 238 w 360"/>
                  <a:gd name="T27" fmla="*/ 162 h 563"/>
                  <a:gd name="T28" fmla="*/ 274 w 360"/>
                  <a:gd name="T29" fmla="*/ 210 h 563"/>
                  <a:gd name="T30" fmla="*/ 299 w 360"/>
                  <a:gd name="T31" fmla="*/ 257 h 563"/>
                  <a:gd name="T32" fmla="*/ 317 w 360"/>
                  <a:gd name="T33" fmla="*/ 311 h 563"/>
                  <a:gd name="T34" fmla="*/ 323 w 360"/>
                  <a:gd name="T35" fmla="*/ 365 h 563"/>
                  <a:gd name="T36" fmla="*/ 317 w 360"/>
                  <a:gd name="T37" fmla="*/ 419 h 563"/>
                  <a:gd name="T38" fmla="*/ 299 w 360"/>
                  <a:gd name="T39" fmla="*/ 467 h 563"/>
                  <a:gd name="T40" fmla="*/ 274 w 360"/>
                  <a:gd name="T41" fmla="*/ 515 h 563"/>
                  <a:gd name="T42" fmla="*/ 238 w 360"/>
                  <a:gd name="T43" fmla="*/ 563 h 563"/>
                  <a:gd name="T44" fmla="*/ 268 w 360"/>
                  <a:gd name="T45" fmla="*/ 563 h 563"/>
                  <a:gd name="T46" fmla="*/ 311 w 360"/>
                  <a:gd name="T47" fmla="*/ 515 h 563"/>
                  <a:gd name="T48" fmla="*/ 335 w 360"/>
                  <a:gd name="T49" fmla="*/ 467 h 563"/>
                  <a:gd name="T50" fmla="*/ 353 w 360"/>
                  <a:gd name="T51" fmla="*/ 419 h 563"/>
                  <a:gd name="T52" fmla="*/ 360 w 360"/>
                  <a:gd name="T53" fmla="*/ 365 h 563"/>
                  <a:gd name="T54" fmla="*/ 360 w 360"/>
                  <a:gd name="T55" fmla="*/ 365 h 5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41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>
                  <a:gd name="T0" fmla="*/ 1053 w 1078"/>
                  <a:gd name="T1" fmla="*/ 425 h 425"/>
                  <a:gd name="T2" fmla="*/ 1078 w 1078"/>
                  <a:gd name="T3" fmla="*/ 419 h 425"/>
                  <a:gd name="T4" fmla="*/ 1066 w 1078"/>
                  <a:gd name="T5" fmla="*/ 377 h 425"/>
                  <a:gd name="T6" fmla="*/ 1047 w 1078"/>
                  <a:gd name="T7" fmla="*/ 336 h 425"/>
                  <a:gd name="T8" fmla="*/ 986 w 1078"/>
                  <a:gd name="T9" fmla="*/ 252 h 425"/>
                  <a:gd name="T10" fmla="*/ 907 w 1078"/>
                  <a:gd name="T11" fmla="*/ 180 h 425"/>
                  <a:gd name="T12" fmla="*/ 810 w 1078"/>
                  <a:gd name="T13" fmla="*/ 120 h 425"/>
                  <a:gd name="T14" fmla="*/ 694 w 1078"/>
                  <a:gd name="T15" fmla="*/ 72 h 425"/>
                  <a:gd name="T16" fmla="*/ 560 w 1078"/>
                  <a:gd name="T17" fmla="*/ 30 h 425"/>
                  <a:gd name="T18" fmla="*/ 420 w 1078"/>
                  <a:gd name="T19" fmla="*/ 6 h 425"/>
                  <a:gd name="T20" fmla="*/ 268 w 1078"/>
                  <a:gd name="T21" fmla="*/ 0 h 425"/>
                  <a:gd name="T22" fmla="*/ 134 w 1078"/>
                  <a:gd name="T23" fmla="*/ 6 h 425"/>
                  <a:gd name="T24" fmla="*/ 0 w 1078"/>
                  <a:gd name="T25" fmla="*/ 24 h 425"/>
                  <a:gd name="T26" fmla="*/ 12 w 1078"/>
                  <a:gd name="T27" fmla="*/ 36 h 425"/>
                  <a:gd name="T28" fmla="*/ 134 w 1078"/>
                  <a:gd name="T29" fmla="*/ 18 h 425"/>
                  <a:gd name="T30" fmla="*/ 268 w 1078"/>
                  <a:gd name="T31" fmla="*/ 12 h 425"/>
                  <a:gd name="T32" fmla="*/ 420 w 1078"/>
                  <a:gd name="T33" fmla="*/ 18 h 425"/>
                  <a:gd name="T34" fmla="*/ 554 w 1078"/>
                  <a:gd name="T35" fmla="*/ 42 h 425"/>
                  <a:gd name="T36" fmla="*/ 682 w 1078"/>
                  <a:gd name="T37" fmla="*/ 84 h 425"/>
                  <a:gd name="T38" fmla="*/ 798 w 1078"/>
                  <a:gd name="T39" fmla="*/ 132 h 425"/>
                  <a:gd name="T40" fmla="*/ 895 w 1078"/>
                  <a:gd name="T41" fmla="*/ 192 h 425"/>
                  <a:gd name="T42" fmla="*/ 968 w 1078"/>
                  <a:gd name="T43" fmla="*/ 264 h 425"/>
                  <a:gd name="T44" fmla="*/ 999 w 1078"/>
                  <a:gd name="T45" fmla="*/ 300 h 425"/>
                  <a:gd name="T46" fmla="*/ 1023 w 1078"/>
                  <a:gd name="T47" fmla="*/ 342 h 425"/>
                  <a:gd name="T48" fmla="*/ 1041 w 1078"/>
                  <a:gd name="T49" fmla="*/ 383 h 425"/>
                  <a:gd name="T50" fmla="*/ 1053 w 1078"/>
                  <a:gd name="T51" fmla="*/ 425 h 425"/>
                  <a:gd name="T52" fmla="*/ 1053 w 1078"/>
                  <a:gd name="T53" fmla="*/ 425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42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>
                  <a:gd name="T0" fmla="*/ 0 w 98"/>
                  <a:gd name="T1" fmla="*/ 234 h 234"/>
                  <a:gd name="T2" fmla="*/ 25 w 98"/>
                  <a:gd name="T3" fmla="*/ 234 h 234"/>
                  <a:gd name="T4" fmla="*/ 55 w 98"/>
                  <a:gd name="T5" fmla="*/ 186 h 234"/>
                  <a:gd name="T6" fmla="*/ 80 w 98"/>
                  <a:gd name="T7" fmla="*/ 138 h 234"/>
                  <a:gd name="T8" fmla="*/ 92 w 98"/>
                  <a:gd name="T9" fmla="*/ 90 h 234"/>
                  <a:gd name="T10" fmla="*/ 98 w 98"/>
                  <a:gd name="T11" fmla="*/ 36 h 234"/>
                  <a:gd name="T12" fmla="*/ 98 w 98"/>
                  <a:gd name="T13" fmla="*/ 0 h 234"/>
                  <a:gd name="T14" fmla="*/ 74 w 98"/>
                  <a:gd name="T15" fmla="*/ 0 h 234"/>
                  <a:gd name="T16" fmla="*/ 74 w 98"/>
                  <a:gd name="T17" fmla="*/ 36 h 234"/>
                  <a:gd name="T18" fmla="*/ 67 w 98"/>
                  <a:gd name="T19" fmla="*/ 90 h 234"/>
                  <a:gd name="T20" fmla="*/ 55 w 98"/>
                  <a:gd name="T21" fmla="*/ 138 h 234"/>
                  <a:gd name="T22" fmla="*/ 31 w 98"/>
                  <a:gd name="T23" fmla="*/ 186 h 234"/>
                  <a:gd name="T24" fmla="*/ 0 w 98"/>
                  <a:gd name="T25" fmla="*/ 234 h 234"/>
                  <a:gd name="T26" fmla="*/ 0 w 98"/>
                  <a:gd name="T27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43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1044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71045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>
                  <a:gd name="T0" fmla="*/ 484 w 1201"/>
                  <a:gd name="T1" fmla="*/ 6 h 731"/>
                  <a:gd name="T2" fmla="*/ 263 w 1201"/>
                  <a:gd name="T3" fmla="*/ 60 h 731"/>
                  <a:gd name="T4" fmla="*/ 101 w 1201"/>
                  <a:gd name="T5" fmla="*/ 162 h 731"/>
                  <a:gd name="T6" fmla="*/ 12 w 1201"/>
                  <a:gd name="T7" fmla="*/ 294 h 731"/>
                  <a:gd name="T8" fmla="*/ 0 w 1201"/>
                  <a:gd name="T9" fmla="*/ 366 h 731"/>
                  <a:gd name="T10" fmla="*/ 12 w 1201"/>
                  <a:gd name="T11" fmla="*/ 437 h 731"/>
                  <a:gd name="T12" fmla="*/ 101 w 1201"/>
                  <a:gd name="T13" fmla="*/ 569 h 731"/>
                  <a:gd name="T14" fmla="*/ 263 w 1201"/>
                  <a:gd name="T15" fmla="*/ 671 h 731"/>
                  <a:gd name="T16" fmla="*/ 484 w 1201"/>
                  <a:gd name="T17" fmla="*/ 725 h 731"/>
                  <a:gd name="T18" fmla="*/ 723 w 1201"/>
                  <a:gd name="T19" fmla="*/ 725 h 731"/>
                  <a:gd name="T20" fmla="*/ 938 w 1201"/>
                  <a:gd name="T21" fmla="*/ 671 h 731"/>
                  <a:gd name="T22" fmla="*/ 1100 w 1201"/>
                  <a:gd name="T23" fmla="*/ 569 h 731"/>
                  <a:gd name="T24" fmla="*/ 1189 w 1201"/>
                  <a:gd name="T25" fmla="*/ 437 h 731"/>
                  <a:gd name="T26" fmla="*/ 1201 w 1201"/>
                  <a:gd name="T27" fmla="*/ 366 h 731"/>
                  <a:gd name="T28" fmla="*/ 1189 w 1201"/>
                  <a:gd name="T29" fmla="*/ 294 h 731"/>
                  <a:gd name="T30" fmla="*/ 1100 w 1201"/>
                  <a:gd name="T31" fmla="*/ 162 h 731"/>
                  <a:gd name="T32" fmla="*/ 938 w 1201"/>
                  <a:gd name="T33" fmla="*/ 60 h 731"/>
                  <a:gd name="T34" fmla="*/ 723 w 1201"/>
                  <a:gd name="T35" fmla="*/ 6 h 731"/>
                  <a:gd name="T36" fmla="*/ 604 w 1201"/>
                  <a:gd name="T37" fmla="*/ 0 h 731"/>
                  <a:gd name="T38" fmla="*/ 490 w 1201"/>
                  <a:gd name="T39" fmla="*/ 701 h 731"/>
                  <a:gd name="T40" fmla="*/ 287 w 1201"/>
                  <a:gd name="T41" fmla="*/ 647 h 731"/>
                  <a:gd name="T42" fmla="*/ 131 w 1201"/>
                  <a:gd name="T43" fmla="*/ 557 h 731"/>
                  <a:gd name="T44" fmla="*/ 48 w 1201"/>
                  <a:gd name="T45" fmla="*/ 437 h 731"/>
                  <a:gd name="T46" fmla="*/ 36 w 1201"/>
                  <a:gd name="T47" fmla="*/ 366 h 731"/>
                  <a:gd name="T48" fmla="*/ 48 w 1201"/>
                  <a:gd name="T49" fmla="*/ 300 h 731"/>
                  <a:gd name="T50" fmla="*/ 131 w 1201"/>
                  <a:gd name="T51" fmla="*/ 174 h 731"/>
                  <a:gd name="T52" fmla="*/ 287 w 1201"/>
                  <a:gd name="T53" fmla="*/ 84 h 731"/>
                  <a:gd name="T54" fmla="*/ 490 w 1201"/>
                  <a:gd name="T55" fmla="*/ 30 h 731"/>
                  <a:gd name="T56" fmla="*/ 717 w 1201"/>
                  <a:gd name="T57" fmla="*/ 30 h 731"/>
                  <a:gd name="T58" fmla="*/ 920 w 1201"/>
                  <a:gd name="T59" fmla="*/ 84 h 731"/>
                  <a:gd name="T60" fmla="*/ 1070 w 1201"/>
                  <a:gd name="T61" fmla="*/ 174 h 731"/>
                  <a:gd name="T62" fmla="*/ 1153 w 1201"/>
                  <a:gd name="T63" fmla="*/ 300 h 731"/>
                  <a:gd name="T64" fmla="*/ 1153 w 1201"/>
                  <a:gd name="T65" fmla="*/ 437 h 731"/>
                  <a:gd name="T66" fmla="*/ 1070 w 1201"/>
                  <a:gd name="T67" fmla="*/ 557 h 731"/>
                  <a:gd name="T68" fmla="*/ 920 w 1201"/>
                  <a:gd name="T69" fmla="*/ 647 h 731"/>
                  <a:gd name="T70" fmla="*/ 717 w 1201"/>
                  <a:gd name="T71" fmla="*/ 701 h 731"/>
                  <a:gd name="T72" fmla="*/ 604 w 1201"/>
                  <a:gd name="T73" fmla="*/ 707 h 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46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>
                  <a:gd name="T0" fmla="*/ 24 w 544"/>
                  <a:gd name="T1" fmla="*/ 402 h 737"/>
                  <a:gd name="T2" fmla="*/ 36 w 544"/>
                  <a:gd name="T3" fmla="*/ 330 h 737"/>
                  <a:gd name="T4" fmla="*/ 66 w 544"/>
                  <a:gd name="T5" fmla="*/ 264 h 737"/>
                  <a:gd name="T6" fmla="*/ 108 w 544"/>
                  <a:gd name="T7" fmla="*/ 204 h 737"/>
                  <a:gd name="T8" fmla="*/ 173 w 544"/>
                  <a:gd name="T9" fmla="*/ 150 h 737"/>
                  <a:gd name="T10" fmla="*/ 251 w 544"/>
                  <a:gd name="T11" fmla="*/ 102 h 737"/>
                  <a:gd name="T12" fmla="*/ 335 w 544"/>
                  <a:gd name="T13" fmla="*/ 60 h 737"/>
                  <a:gd name="T14" fmla="*/ 436 w 544"/>
                  <a:gd name="T15" fmla="*/ 30 h 737"/>
                  <a:gd name="T16" fmla="*/ 544 w 544"/>
                  <a:gd name="T17" fmla="*/ 12 h 737"/>
                  <a:gd name="T18" fmla="*/ 544 w 544"/>
                  <a:gd name="T19" fmla="*/ 0 h 737"/>
                  <a:gd name="T20" fmla="*/ 430 w 544"/>
                  <a:gd name="T21" fmla="*/ 18 h 737"/>
                  <a:gd name="T22" fmla="*/ 329 w 544"/>
                  <a:gd name="T23" fmla="*/ 48 h 737"/>
                  <a:gd name="T24" fmla="*/ 233 w 544"/>
                  <a:gd name="T25" fmla="*/ 90 h 737"/>
                  <a:gd name="T26" fmla="*/ 155 w 544"/>
                  <a:gd name="T27" fmla="*/ 138 h 737"/>
                  <a:gd name="T28" fmla="*/ 90 w 544"/>
                  <a:gd name="T29" fmla="*/ 198 h 737"/>
                  <a:gd name="T30" fmla="*/ 42 w 544"/>
                  <a:gd name="T31" fmla="*/ 258 h 737"/>
                  <a:gd name="T32" fmla="*/ 12 w 544"/>
                  <a:gd name="T33" fmla="*/ 330 h 737"/>
                  <a:gd name="T34" fmla="*/ 0 w 544"/>
                  <a:gd name="T35" fmla="*/ 402 h 737"/>
                  <a:gd name="T36" fmla="*/ 6 w 544"/>
                  <a:gd name="T37" fmla="*/ 455 h 737"/>
                  <a:gd name="T38" fmla="*/ 18 w 544"/>
                  <a:gd name="T39" fmla="*/ 503 h 737"/>
                  <a:gd name="T40" fmla="*/ 42 w 544"/>
                  <a:gd name="T41" fmla="*/ 545 h 737"/>
                  <a:gd name="T42" fmla="*/ 78 w 544"/>
                  <a:gd name="T43" fmla="*/ 593 h 737"/>
                  <a:gd name="T44" fmla="*/ 114 w 544"/>
                  <a:gd name="T45" fmla="*/ 635 h 737"/>
                  <a:gd name="T46" fmla="*/ 161 w 544"/>
                  <a:gd name="T47" fmla="*/ 671 h 737"/>
                  <a:gd name="T48" fmla="*/ 221 w 544"/>
                  <a:gd name="T49" fmla="*/ 707 h 737"/>
                  <a:gd name="T50" fmla="*/ 281 w 544"/>
                  <a:gd name="T51" fmla="*/ 737 h 737"/>
                  <a:gd name="T52" fmla="*/ 323 w 544"/>
                  <a:gd name="T53" fmla="*/ 737 h 737"/>
                  <a:gd name="T54" fmla="*/ 257 w 544"/>
                  <a:gd name="T55" fmla="*/ 707 h 737"/>
                  <a:gd name="T56" fmla="*/ 203 w 544"/>
                  <a:gd name="T57" fmla="*/ 671 h 737"/>
                  <a:gd name="T58" fmla="*/ 149 w 544"/>
                  <a:gd name="T59" fmla="*/ 635 h 737"/>
                  <a:gd name="T60" fmla="*/ 108 w 544"/>
                  <a:gd name="T61" fmla="*/ 593 h 737"/>
                  <a:gd name="T62" fmla="*/ 72 w 544"/>
                  <a:gd name="T63" fmla="*/ 551 h 737"/>
                  <a:gd name="T64" fmla="*/ 48 w 544"/>
                  <a:gd name="T65" fmla="*/ 503 h 737"/>
                  <a:gd name="T66" fmla="*/ 30 w 544"/>
                  <a:gd name="T67" fmla="*/ 455 h 737"/>
                  <a:gd name="T68" fmla="*/ 24 w 544"/>
                  <a:gd name="T69" fmla="*/ 402 h 737"/>
                  <a:gd name="T70" fmla="*/ 24 w 544"/>
                  <a:gd name="T71" fmla="*/ 402 h 7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47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>
                  <a:gd name="T0" fmla="*/ 12 w 609"/>
                  <a:gd name="T1" fmla="*/ 12 h 252"/>
                  <a:gd name="T2" fmla="*/ 113 w 609"/>
                  <a:gd name="T3" fmla="*/ 18 h 252"/>
                  <a:gd name="T4" fmla="*/ 203 w 609"/>
                  <a:gd name="T5" fmla="*/ 30 h 252"/>
                  <a:gd name="T6" fmla="*/ 292 w 609"/>
                  <a:gd name="T7" fmla="*/ 48 h 252"/>
                  <a:gd name="T8" fmla="*/ 376 w 609"/>
                  <a:gd name="T9" fmla="*/ 78 h 252"/>
                  <a:gd name="T10" fmla="*/ 448 w 609"/>
                  <a:gd name="T11" fmla="*/ 114 h 252"/>
                  <a:gd name="T12" fmla="*/ 514 w 609"/>
                  <a:gd name="T13" fmla="*/ 156 h 252"/>
                  <a:gd name="T14" fmla="*/ 567 w 609"/>
                  <a:gd name="T15" fmla="*/ 198 h 252"/>
                  <a:gd name="T16" fmla="*/ 609 w 609"/>
                  <a:gd name="T17" fmla="*/ 252 h 252"/>
                  <a:gd name="T18" fmla="*/ 609 w 609"/>
                  <a:gd name="T19" fmla="*/ 216 h 252"/>
                  <a:gd name="T20" fmla="*/ 561 w 609"/>
                  <a:gd name="T21" fmla="*/ 168 h 252"/>
                  <a:gd name="T22" fmla="*/ 502 w 609"/>
                  <a:gd name="T23" fmla="*/ 126 h 252"/>
                  <a:gd name="T24" fmla="*/ 436 w 609"/>
                  <a:gd name="T25" fmla="*/ 90 h 252"/>
                  <a:gd name="T26" fmla="*/ 364 w 609"/>
                  <a:gd name="T27" fmla="*/ 60 h 252"/>
                  <a:gd name="T28" fmla="*/ 286 w 609"/>
                  <a:gd name="T29" fmla="*/ 36 h 252"/>
                  <a:gd name="T30" fmla="*/ 197 w 609"/>
                  <a:gd name="T31" fmla="*/ 18 h 252"/>
                  <a:gd name="T32" fmla="*/ 107 w 609"/>
                  <a:gd name="T33" fmla="*/ 6 h 252"/>
                  <a:gd name="T34" fmla="*/ 12 w 609"/>
                  <a:gd name="T35" fmla="*/ 0 h 252"/>
                  <a:gd name="T36" fmla="*/ 6 w 609"/>
                  <a:gd name="T37" fmla="*/ 0 h 252"/>
                  <a:gd name="T38" fmla="*/ 0 w 609"/>
                  <a:gd name="T39" fmla="*/ 0 h 252"/>
                  <a:gd name="T40" fmla="*/ 0 w 609"/>
                  <a:gd name="T41" fmla="*/ 12 h 252"/>
                  <a:gd name="T42" fmla="*/ 6 w 609"/>
                  <a:gd name="T43" fmla="*/ 12 h 252"/>
                  <a:gd name="T44" fmla="*/ 12 w 609"/>
                  <a:gd name="T45" fmla="*/ 12 h 252"/>
                  <a:gd name="T46" fmla="*/ 12 w 609"/>
                  <a:gd name="T47" fmla="*/ 12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48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>
                  <a:gd name="T0" fmla="*/ 72 w 72"/>
                  <a:gd name="T1" fmla="*/ 0 h 54"/>
                  <a:gd name="T2" fmla="*/ 36 w 72"/>
                  <a:gd name="T3" fmla="*/ 30 h 54"/>
                  <a:gd name="T4" fmla="*/ 0 w 72"/>
                  <a:gd name="T5" fmla="*/ 54 h 54"/>
                  <a:gd name="T6" fmla="*/ 36 w 72"/>
                  <a:gd name="T7" fmla="*/ 54 h 54"/>
                  <a:gd name="T8" fmla="*/ 54 w 72"/>
                  <a:gd name="T9" fmla="*/ 42 h 54"/>
                  <a:gd name="T10" fmla="*/ 72 w 72"/>
                  <a:gd name="T11" fmla="*/ 24 h 54"/>
                  <a:gd name="T12" fmla="*/ 72 w 72"/>
                  <a:gd name="T13" fmla="*/ 24 h 54"/>
                  <a:gd name="T14" fmla="*/ 72 w 72"/>
                  <a:gd name="T15" fmla="*/ 0 h 54"/>
                  <a:gd name="T16" fmla="*/ 72 w 72"/>
                  <a:gd name="T17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49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>
                  <a:gd name="T0" fmla="*/ 299 w 705"/>
                  <a:gd name="T1" fmla="*/ 90 h 108"/>
                  <a:gd name="T2" fmla="*/ 221 w 705"/>
                  <a:gd name="T3" fmla="*/ 90 h 108"/>
                  <a:gd name="T4" fmla="*/ 143 w 705"/>
                  <a:gd name="T5" fmla="*/ 78 h 108"/>
                  <a:gd name="T6" fmla="*/ 0 w 705"/>
                  <a:gd name="T7" fmla="*/ 48 h 108"/>
                  <a:gd name="T8" fmla="*/ 0 w 705"/>
                  <a:gd name="T9" fmla="*/ 66 h 108"/>
                  <a:gd name="T10" fmla="*/ 143 w 705"/>
                  <a:gd name="T11" fmla="*/ 96 h 108"/>
                  <a:gd name="T12" fmla="*/ 221 w 705"/>
                  <a:gd name="T13" fmla="*/ 108 h 108"/>
                  <a:gd name="T14" fmla="*/ 299 w 705"/>
                  <a:gd name="T15" fmla="*/ 108 h 108"/>
                  <a:gd name="T16" fmla="*/ 412 w 705"/>
                  <a:gd name="T17" fmla="*/ 102 h 108"/>
                  <a:gd name="T18" fmla="*/ 520 w 705"/>
                  <a:gd name="T19" fmla="*/ 84 h 108"/>
                  <a:gd name="T20" fmla="*/ 615 w 705"/>
                  <a:gd name="T21" fmla="*/ 60 h 108"/>
                  <a:gd name="T22" fmla="*/ 705 w 705"/>
                  <a:gd name="T23" fmla="*/ 24 h 108"/>
                  <a:gd name="T24" fmla="*/ 705 w 705"/>
                  <a:gd name="T25" fmla="*/ 0 h 108"/>
                  <a:gd name="T26" fmla="*/ 615 w 705"/>
                  <a:gd name="T27" fmla="*/ 42 h 108"/>
                  <a:gd name="T28" fmla="*/ 520 w 705"/>
                  <a:gd name="T29" fmla="*/ 66 h 108"/>
                  <a:gd name="T30" fmla="*/ 412 w 705"/>
                  <a:gd name="T31" fmla="*/ 84 h 108"/>
                  <a:gd name="T32" fmla="*/ 299 w 705"/>
                  <a:gd name="T33" fmla="*/ 90 h 108"/>
                  <a:gd name="T34" fmla="*/ 299 w 705"/>
                  <a:gd name="T35" fmla="*/ 9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0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>
                  <a:gd name="T0" fmla="*/ 119 w 143"/>
                  <a:gd name="T1" fmla="*/ 114 h 341"/>
                  <a:gd name="T2" fmla="*/ 113 w 143"/>
                  <a:gd name="T3" fmla="*/ 173 h 341"/>
                  <a:gd name="T4" fmla="*/ 89 w 143"/>
                  <a:gd name="T5" fmla="*/ 239 h 341"/>
                  <a:gd name="T6" fmla="*/ 47 w 143"/>
                  <a:gd name="T7" fmla="*/ 293 h 341"/>
                  <a:gd name="T8" fmla="*/ 0 w 143"/>
                  <a:gd name="T9" fmla="*/ 341 h 341"/>
                  <a:gd name="T10" fmla="*/ 29 w 143"/>
                  <a:gd name="T11" fmla="*/ 341 h 341"/>
                  <a:gd name="T12" fmla="*/ 77 w 143"/>
                  <a:gd name="T13" fmla="*/ 287 h 341"/>
                  <a:gd name="T14" fmla="*/ 113 w 143"/>
                  <a:gd name="T15" fmla="*/ 233 h 341"/>
                  <a:gd name="T16" fmla="*/ 137 w 143"/>
                  <a:gd name="T17" fmla="*/ 173 h 341"/>
                  <a:gd name="T18" fmla="*/ 143 w 143"/>
                  <a:gd name="T19" fmla="*/ 114 h 341"/>
                  <a:gd name="T20" fmla="*/ 137 w 143"/>
                  <a:gd name="T21" fmla="*/ 60 h 341"/>
                  <a:gd name="T22" fmla="*/ 119 w 143"/>
                  <a:gd name="T23" fmla="*/ 0 h 341"/>
                  <a:gd name="T24" fmla="*/ 89 w 143"/>
                  <a:gd name="T25" fmla="*/ 0 h 341"/>
                  <a:gd name="T26" fmla="*/ 113 w 143"/>
                  <a:gd name="T27" fmla="*/ 60 h 341"/>
                  <a:gd name="T28" fmla="*/ 119 w 143"/>
                  <a:gd name="T29" fmla="*/ 114 h 341"/>
                  <a:gd name="T30" fmla="*/ 119 w 143"/>
                  <a:gd name="T31" fmla="*/ 114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1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>
                  <a:gd name="T0" fmla="*/ 59 w 83"/>
                  <a:gd name="T1" fmla="*/ 90 h 90"/>
                  <a:gd name="T2" fmla="*/ 83 w 83"/>
                  <a:gd name="T3" fmla="*/ 84 h 90"/>
                  <a:gd name="T4" fmla="*/ 71 w 83"/>
                  <a:gd name="T5" fmla="*/ 60 h 90"/>
                  <a:gd name="T6" fmla="*/ 53 w 83"/>
                  <a:gd name="T7" fmla="*/ 42 h 90"/>
                  <a:gd name="T8" fmla="*/ 6 w 83"/>
                  <a:gd name="T9" fmla="*/ 0 h 90"/>
                  <a:gd name="T10" fmla="*/ 0 w 83"/>
                  <a:gd name="T11" fmla="*/ 18 h 90"/>
                  <a:gd name="T12" fmla="*/ 35 w 83"/>
                  <a:gd name="T13" fmla="*/ 48 h 90"/>
                  <a:gd name="T14" fmla="*/ 59 w 83"/>
                  <a:gd name="T15" fmla="*/ 90 h 90"/>
                  <a:gd name="T16" fmla="*/ 59 w 83"/>
                  <a:gd name="T17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2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3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>
                  <a:gd name="T0" fmla="*/ 616 w 909"/>
                  <a:gd name="T1" fmla="*/ 0 h 533"/>
                  <a:gd name="T2" fmla="*/ 616 w 909"/>
                  <a:gd name="T3" fmla="*/ 18 h 533"/>
                  <a:gd name="T4" fmla="*/ 724 w 909"/>
                  <a:gd name="T5" fmla="*/ 60 h 533"/>
                  <a:gd name="T6" fmla="*/ 765 w 909"/>
                  <a:gd name="T7" fmla="*/ 84 h 533"/>
                  <a:gd name="T8" fmla="*/ 807 w 909"/>
                  <a:gd name="T9" fmla="*/ 114 h 533"/>
                  <a:gd name="T10" fmla="*/ 837 w 909"/>
                  <a:gd name="T11" fmla="*/ 144 h 533"/>
                  <a:gd name="T12" fmla="*/ 861 w 909"/>
                  <a:gd name="T13" fmla="*/ 180 h 533"/>
                  <a:gd name="T14" fmla="*/ 873 w 909"/>
                  <a:gd name="T15" fmla="*/ 216 h 533"/>
                  <a:gd name="T16" fmla="*/ 879 w 909"/>
                  <a:gd name="T17" fmla="*/ 258 h 533"/>
                  <a:gd name="T18" fmla="*/ 873 w 909"/>
                  <a:gd name="T19" fmla="*/ 311 h 533"/>
                  <a:gd name="T20" fmla="*/ 843 w 909"/>
                  <a:gd name="T21" fmla="*/ 359 h 533"/>
                  <a:gd name="T22" fmla="*/ 807 w 909"/>
                  <a:gd name="T23" fmla="*/ 401 h 533"/>
                  <a:gd name="T24" fmla="*/ 753 w 909"/>
                  <a:gd name="T25" fmla="*/ 443 h 533"/>
                  <a:gd name="T26" fmla="*/ 694 w 909"/>
                  <a:gd name="T27" fmla="*/ 473 h 533"/>
                  <a:gd name="T28" fmla="*/ 622 w 909"/>
                  <a:gd name="T29" fmla="*/ 497 h 533"/>
                  <a:gd name="T30" fmla="*/ 538 w 909"/>
                  <a:gd name="T31" fmla="*/ 509 h 533"/>
                  <a:gd name="T32" fmla="*/ 455 w 909"/>
                  <a:gd name="T33" fmla="*/ 515 h 533"/>
                  <a:gd name="T34" fmla="*/ 371 w 909"/>
                  <a:gd name="T35" fmla="*/ 509 h 533"/>
                  <a:gd name="T36" fmla="*/ 287 w 909"/>
                  <a:gd name="T37" fmla="*/ 497 h 533"/>
                  <a:gd name="T38" fmla="*/ 215 w 909"/>
                  <a:gd name="T39" fmla="*/ 473 h 533"/>
                  <a:gd name="T40" fmla="*/ 156 w 909"/>
                  <a:gd name="T41" fmla="*/ 443 h 533"/>
                  <a:gd name="T42" fmla="*/ 102 w 909"/>
                  <a:gd name="T43" fmla="*/ 401 h 533"/>
                  <a:gd name="T44" fmla="*/ 66 w 909"/>
                  <a:gd name="T45" fmla="*/ 359 h 533"/>
                  <a:gd name="T46" fmla="*/ 36 w 909"/>
                  <a:gd name="T47" fmla="*/ 311 h 533"/>
                  <a:gd name="T48" fmla="*/ 30 w 909"/>
                  <a:gd name="T49" fmla="*/ 258 h 533"/>
                  <a:gd name="T50" fmla="*/ 36 w 909"/>
                  <a:gd name="T51" fmla="*/ 222 h 533"/>
                  <a:gd name="T52" fmla="*/ 48 w 909"/>
                  <a:gd name="T53" fmla="*/ 186 h 533"/>
                  <a:gd name="T54" fmla="*/ 66 w 909"/>
                  <a:gd name="T55" fmla="*/ 156 h 533"/>
                  <a:gd name="T56" fmla="*/ 90 w 909"/>
                  <a:gd name="T57" fmla="*/ 126 h 533"/>
                  <a:gd name="T58" fmla="*/ 66 w 909"/>
                  <a:gd name="T59" fmla="*/ 114 h 533"/>
                  <a:gd name="T60" fmla="*/ 36 w 909"/>
                  <a:gd name="T61" fmla="*/ 144 h 533"/>
                  <a:gd name="T62" fmla="*/ 18 w 909"/>
                  <a:gd name="T63" fmla="*/ 180 h 533"/>
                  <a:gd name="T64" fmla="*/ 6 w 909"/>
                  <a:gd name="T65" fmla="*/ 216 h 533"/>
                  <a:gd name="T66" fmla="*/ 0 w 909"/>
                  <a:gd name="T67" fmla="*/ 258 h 533"/>
                  <a:gd name="T68" fmla="*/ 12 w 909"/>
                  <a:gd name="T69" fmla="*/ 311 h 533"/>
                  <a:gd name="T70" fmla="*/ 36 w 909"/>
                  <a:gd name="T71" fmla="*/ 365 h 533"/>
                  <a:gd name="T72" fmla="*/ 78 w 909"/>
                  <a:gd name="T73" fmla="*/ 413 h 533"/>
                  <a:gd name="T74" fmla="*/ 132 w 909"/>
                  <a:gd name="T75" fmla="*/ 449 h 533"/>
                  <a:gd name="T76" fmla="*/ 203 w 909"/>
                  <a:gd name="T77" fmla="*/ 485 h 533"/>
                  <a:gd name="T78" fmla="*/ 275 w 909"/>
                  <a:gd name="T79" fmla="*/ 509 h 533"/>
                  <a:gd name="T80" fmla="*/ 365 w 909"/>
                  <a:gd name="T81" fmla="*/ 527 h 533"/>
                  <a:gd name="T82" fmla="*/ 455 w 909"/>
                  <a:gd name="T83" fmla="*/ 533 h 533"/>
                  <a:gd name="T84" fmla="*/ 544 w 909"/>
                  <a:gd name="T85" fmla="*/ 527 h 533"/>
                  <a:gd name="T86" fmla="*/ 634 w 909"/>
                  <a:gd name="T87" fmla="*/ 509 h 533"/>
                  <a:gd name="T88" fmla="*/ 712 w 909"/>
                  <a:gd name="T89" fmla="*/ 485 h 533"/>
                  <a:gd name="T90" fmla="*/ 777 w 909"/>
                  <a:gd name="T91" fmla="*/ 449 h 533"/>
                  <a:gd name="T92" fmla="*/ 831 w 909"/>
                  <a:gd name="T93" fmla="*/ 413 h 533"/>
                  <a:gd name="T94" fmla="*/ 873 w 909"/>
                  <a:gd name="T95" fmla="*/ 365 h 533"/>
                  <a:gd name="T96" fmla="*/ 897 w 909"/>
                  <a:gd name="T97" fmla="*/ 311 h 533"/>
                  <a:gd name="T98" fmla="*/ 909 w 909"/>
                  <a:gd name="T99" fmla="*/ 258 h 533"/>
                  <a:gd name="T100" fmla="*/ 903 w 909"/>
                  <a:gd name="T101" fmla="*/ 216 h 533"/>
                  <a:gd name="T102" fmla="*/ 885 w 909"/>
                  <a:gd name="T103" fmla="*/ 174 h 533"/>
                  <a:gd name="T104" fmla="*/ 861 w 909"/>
                  <a:gd name="T105" fmla="*/ 132 h 533"/>
                  <a:gd name="T106" fmla="*/ 825 w 909"/>
                  <a:gd name="T107" fmla="*/ 102 h 533"/>
                  <a:gd name="T108" fmla="*/ 783 w 909"/>
                  <a:gd name="T109" fmla="*/ 66 h 533"/>
                  <a:gd name="T110" fmla="*/ 735 w 909"/>
                  <a:gd name="T111" fmla="*/ 42 h 533"/>
                  <a:gd name="T112" fmla="*/ 616 w 909"/>
                  <a:gd name="T113" fmla="*/ 0 h 533"/>
                  <a:gd name="T114" fmla="*/ 616 w 909"/>
                  <a:gd name="T115" fmla="*/ 0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4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>
                  <a:gd name="T0" fmla="*/ 240 w 365"/>
                  <a:gd name="T1" fmla="*/ 18 h 66"/>
                  <a:gd name="T2" fmla="*/ 299 w 365"/>
                  <a:gd name="T3" fmla="*/ 24 h 66"/>
                  <a:gd name="T4" fmla="*/ 359 w 365"/>
                  <a:gd name="T5" fmla="*/ 30 h 66"/>
                  <a:gd name="T6" fmla="*/ 365 w 365"/>
                  <a:gd name="T7" fmla="*/ 12 h 66"/>
                  <a:gd name="T8" fmla="*/ 305 w 365"/>
                  <a:gd name="T9" fmla="*/ 6 h 66"/>
                  <a:gd name="T10" fmla="*/ 240 w 365"/>
                  <a:gd name="T11" fmla="*/ 0 h 66"/>
                  <a:gd name="T12" fmla="*/ 174 w 365"/>
                  <a:gd name="T13" fmla="*/ 6 h 66"/>
                  <a:gd name="T14" fmla="*/ 114 w 365"/>
                  <a:gd name="T15" fmla="*/ 12 h 66"/>
                  <a:gd name="T16" fmla="*/ 0 w 365"/>
                  <a:gd name="T17" fmla="*/ 42 h 66"/>
                  <a:gd name="T18" fmla="*/ 0 w 365"/>
                  <a:gd name="T19" fmla="*/ 66 h 66"/>
                  <a:gd name="T20" fmla="*/ 54 w 365"/>
                  <a:gd name="T21" fmla="*/ 48 h 66"/>
                  <a:gd name="T22" fmla="*/ 114 w 365"/>
                  <a:gd name="T23" fmla="*/ 30 h 66"/>
                  <a:gd name="T24" fmla="*/ 174 w 365"/>
                  <a:gd name="T25" fmla="*/ 24 h 66"/>
                  <a:gd name="T26" fmla="*/ 240 w 365"/>
                  <a:gd name="T27" fmla="*/ 18 h 66"/>
                  <a:gd name="T28" fmla="*/ 240 w 365"/>
                  <a:gd name="T29" fmla="*/ 18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5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>
                  <a:gd name="T0" fmla="*/ 66 w 66"/>
                  <a:gd name="T1" fmla="*/ 18 h 48"/>
                  <a:gd name="T2" fmla="*/ 48 w 66"/>
                  <a:gd name="T3" fmla="*/ 0 h 48"/>
                  <a:gd name="T4" fmla="*/ 24 w 66"/>
                  <a:gd name="T5" fmla="*/ 12 h 48"/>
                  <a:gd name="T6" fmla="*/ 0 w 66"/>
                  <a:gd name="T7" fmla="*/ 30 h 48"/>
                  <a:gd name="T8" fmla="*/ 12 w 66"/>
                  <a:gd name="T9" fmla="*/ 48 h 48"/>
                  <a:gd name="T10" fmla="*/ 42 w 66"/>
                  <a:gd name="T11" fmla="*/ 30 h 48"/>
                  <a:gd name="T12" fmla="*/ 66 w 66"/>
                  <a:gd name="T13" fmla="*/ 18 h 48"/>
                  <a:gd name="T14" fmla="*/ 66 w 66"/>
                  <a:gd name="T15" fmla="*/ 1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6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7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8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59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60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61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71062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71063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09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09 w 382"/>
                  <a:gd name="T19" fmla="*/ 96 h 96"/>
                  <a:gd name="T20" fmla="*/ 263 w 382"/>
                  <a:gd name="T21" fmla="*/ 90 h 96"/>
                  <a:gd name="T22" fmla="*/ 311 w 382"/>
                  <a:gd name="T23" fmla="*/ 84 h 96"/>
                  <a:gd name="T24" fmla="*/ 352 w 382"/>
                  <a:gd name="T25" fmla="*/ 66 h 96"/>
                  <a:gd name="T26" fmla="*/ 382 w 382"/>
                  <a:gd name="T27" fmla="*/ 42 h 96"/>
                  <a:gd name="T28" fmla="*/ 376 w 382"/>
                  <a:gd name="T29" fmla="*/ 42 h 96"/>
                  <a:gd name="T30" fmla="*/ 346 w 382"/>
                  <a:gd name="T31" fmla="*/ 66 h 96"/>
                  <a:gd name="T32" fmla="*/ 305 w 382"/>
                  <a:gd name="T33" fmla="*/ 78 h 96"/>
                  <a:gd name="T34" fmla="*/ 263 w 382"/>
                  <a:gd name="T35" fmla="*/ 90 h 96"/>
                  <a:gd name="T36" fmla="*/ 209 w 382"/>
                  <a:gd name="T37" fmla="*/ 96 h 96"/>
                  <a:gd name="T38" fmla="*/ 209 w 382"/>
                  <a:gd name="T3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64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65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66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67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68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19 w 185"/>
                  <a:gd name="T5" fmla="*/ 36 h 210"/>
                  <a:gd name="T6" fmla="*/ 155 w 185"/>
                  <a:gd name="T7" fmla="*/ 72 h 210"/>
                  <a:gd name="T8" fmla="*/ 161 w 185"/>
                  <a:gd name="T9" fmla="*/ 90 h 210"/>
                  <a:gd name="T10" fmla="*/ 167 w 185"/>
                  <a:gd name="T11" fmla="*/ 114 h 210"/>
                  <a:gd name="T12" fmla="*/ 161 w 185"/>
                  <a:gd name="T13" fmla="*/ 138 h 210"/>
                  <a:gd name="T14" fmla="*/ 149 w 185"/>
                  <a:gd name="T15" fmla="*/ 162 h 210"/>
                  <a:gd name="T16" fmla="*/ 119 w 185"/>
                  <a:gd name="T17" fmla="*/ 180 h 210"/>
                  <a:gd name="T18" fmla="*/ 90 w 185"/>
                  <a:gd name="T19" fmla="*/ 198 h 210"/>
                  <a:gd name="T20" fmla="*/ 96 w 185"/>
                  <a:gd name="T21" fmla="*/ 210 h 210"/>
                  <a:gd name="T22" fmla="*/ 131 w 185"/>
                  <a:gd name="T23" fmla="*/ 192 h 210"/>
                  <a:gd name="T24" fmla="*/ 161 w 185"/>
                  <a:gd name="T25" fmla="*/ 168 h 210"/>
                  <a:gd name="T26" fmla="*/ 179 w 185"/>
                  <a:gd name="T27" fmla="*/ 144 h 210"/>
                  <a:gd name="T28" fmla="*/ 185 w 185"/>
                  <a:gd name="T29" fmla="*/ 114 h 210"/>
                  <a:gd name="T30" fmla="*/ 179 w 185"/>
                  <a:gd name="T31" fmla="*/ 90 h 210"/>
                  <a:gd name="T32" fmla="*/ 173 w 185"/>
                  <a:gd name="T33" fmla="*/ 66 h 210"/>
                  <a:gd name="T34" fmla="*/ 155 w 185"/>
                  <a:gd name="T35" fmla="*/ 48 h 210"/>
                  <a:gd name="T36" fmla="*/ 131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171069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grpSp>
            <p:nvGrpSpPr>
              <p:cNvPr id="171070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71071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1072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1073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71074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>
                    <a:solidFill>
                      <a:srgbClr val="FFFFFF"/>
                    </a:solidFill>
                  </a:endParaRPr>
                </a:p>
              </p:txBody>
            </p:sp>
          </p:grpSp>
        </p:grpSp>
      </p:grpSp>
      <p:sp>
        <p:nvSpPr>
          <p:cNvPr id="171075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1076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1077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71078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71079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67396566-6A0F-497B-B2EF-22D603685C35}" type="slidenum">
              <a:rPr lang="en-US">
                <a:solidFill>
                  <a:srgbClr val="FFFFFF"/>
                </a:solidFill>
              </a:rPr>
              <a:pPr/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46834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How Life Works Best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4000" dirty="0"/>
              <a:t> </a:t>
            </a:r>
            <a:r>
              <a:rPr lang="en-US" sz="4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God’s Special </a:t>
            </a:r>
            <a:r>
              <a:rPr lang="en-US" sz="4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Doctrines </a:t>
            </a:r>
          </a:p>
          <a:p>
            <a:pPr algn="ctr">
              <a:buFont typeface="Wingdings" pitchFamily="2" charset="2"/>
              <a:buNone/>
            </a:pPr>
            <a:r>
              <a:rPr lang="en-US" sz="4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for </a:t>
            </a:r>
            <a:r>
              <a:rPr lang="en-US" sz="44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Women</a:t>
            </a:r>
            <a:endParaRPr lang="en-US" sz="4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US" sz="4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249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3810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4572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818" y="1597660"/>
            <a:ext cx="6184982" cy="452534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52725" y="2562225"/>
            <a:ext cx="35718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DADADA">
                    <a:lumMod val="10000"/>
                  </a:srgbClr>
                </a:solidFill>
              </a:rPr>
              <a:t> </a:t>
            </a:r>
            <a:r>
              <a:rPr lang="en-US" sz="4400" dirty="0" smtClean="0">
                <a:solidFill>
                  <a:srgbClr val="DADADA">
                    <a:lumMod val="10000"/>
                  </a:srgbClr>
                </a:solidFill>
              </a:rPr>
              <a:t>God’s  Word</a:t>
            </a:r>
          </a:p>
          <a:p>
            <a:r>
              <a:rPr lang="en-US" sz="4400" dirty="0" smtClean="0">
                <a:solidFill>
                  <a:srgbClr val="DADADA">
                    <a:lumMod val="10000"/>
                  </a:srgbClr>
                </a:solidFill>
              </a:rPr>
              <a:t> says…</a:t>
            </a:r>
            <a:endParaRPr lang="en-US" sz="4400" dirty="0">
              <a:solidFill>
                <a:srgbClr val="DADADA">
                  <a:lumMod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862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1625" y="533400"/>
            <a:ext cx="8540750" cy="5562600"/>
          </a:xfrm>
        </p:spPr>
        <p:txBody>
          <a:bodyPr/>
          <a:lstStyle/>
          <a:p>
            <a:r>
              <a:rPr lang="en-US" dirty="0" smtClean="0"/>
              <a:t>They are to be submissive </a:t>
            </a:r>
            <a:r>
              <a:rPr lang="en-US" sz="2800" i="1" dirty="0" smtClean="0"/>
              <a:t>1 </a:t>
            </a:r>
            <a:r>
              <a:rPr lang="en-US" sz="2800" i="1" dirty="0" err="1" smtClean="0"/>
              <a:t>Cor</a:t>
            </a:r>
            <a:r>
              <a:rPr lang="en-US" sz="2800" i="1" dirty="0" smtClean="0"/>
              <a:t> 14</a:t>
            </a:r>
          </a:p>
          <a:p>
            <a:r>
              <a:rPr lang="en-US" dirty="0" smtClean="0"/>
              <a:t>Submit to your own husbands </a:t>
            </a:r>
            <a:r>
              <a:rPr lang="en-US" sz="2800" i="1" dirty="0" err="1" smtClean="0"/>
              <a:t>Eph</a:t>
            </a:r>
            <a:r>
              <a:rPr lang="en-US" sz="2800" i="1" dirty="0" smtClean="0"/>
              <a:t> 5</a:t>
            </a:r>
          </a:p>
          <a:p>
            <a:r>
              <a:rPr lang="en-US" dirty="0" smtClean="0"/>
              <a:t>To their own husbands in everything </a:t>
            </a:r>
            <a:r>
              <a:rPr lang="en-US" sz="2800" i="1" dirty="0" err="1" smtClean="0"/>
              <a:t>Eph</a:t>
            </a:r>
            <a:r>
              <a:rPr lang="en-US" sz="2800" i="1" dirty="0" smtClean="0"/>
              <a:t> 5</a:t>
            </a:r>
          </a:p>
          <a:p>
            <a:r>
              <a:rPr lang="en-US" dirty="0" smtClean="0"/>
              <a:t>Submit to your own husbands </a:t>
            </a:r>
            <a:r>
              <a:rPr lang="en-US" sz="2800" i="1" dirty="0" smtClean="0"/>
              <a:t>Col 3</a:t>
            </a:r>
          </a:p>
          <a:p>
            <a:r>
              <a:rPr lang="en-US" dirty="0" smtClean="0"/>
              <a:t>With all submission </a:t>
            </a:r>
            <a:r>
              <a:rPr lang="en-US" sz="2800" i="1" dirty="0" smtClean="0"/>
              <a:t>1 Tim 2  </a:t>
            </a:r>
          </a:p>
          <a:p>
            <a:r>
              <a:rPr lang="en-US" dirty="0" smtClean="0"/>
              <a:t>Obedient to their own husbands </a:t>
            </a:r>
            <a:r>
              <a:rPr lang="en-US" sz="2800" i="1" dirty="0" smtClean="0"/>
              <a:t>Tit 2</a:t>
            </a:r>
          </a:p>
          <a:p>
            <a:r>
              <a:rPr lang="en-US" dirty="0"/>
              <a:t>S</a:t>
            </a:r>
            <a:r>
              <a:rPr lang="en-US" dirty="0" smtClean="0"/>
              <a:t>ubmissive to your own husbands </a:t>
            </a:r>
            <a:r>
              <a:rPr lang="en-US" sz="2800" i="1" dirty="0" smtClean="0"/>
              <a:t>1 Pet 3</a:t>
            </a:r>
          </a:p>
          <a:p>
            <a:r>
              <a:rPr lang="en-US" dirty="0" smtClean="0"/>
              <a:t>Submissive to their own husbands </a:t>
            </a:r>
            <a:r>
              <a:rPr lang="en-US" sz="2800" i="1" dirty="0" smtClean="0"/>
              <a:t>1 Pet 3</a:t>
            </a:r>
          </a:p>
          <a:p>
            <a:r>
              <a:rPr lang="en-US" dirty="0" smtClean="0"/>
              <a:t>As Sarah obeyed </a:t>
            </a:r>
            <a:r>
              <a:rPr lang="en-US" sz="2800" i="1" dirty="0" smtClean="0"/>
              <a:t>1 Pet 3</a:t>
            </a:r>
          </a:p>
          <a:p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3926775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1625" y="2971800"/>
            <a:ext cx="8540750" cy="4498975"/>
          </a:xfrm>
        </p:spPr>
        <p:txBody>
          <a:bodyPr/>
          <a:lstStyle/>
          <a:p>
            <a:r>
              <a:rPr lang="en-US" dirty="0" smtClean="0"/>
              <a:t>He shall rule over you </a:t>
            </a:r>
            <a:r>
              <a:rPr lang="en-US" sz="2800" i="1" dirty="0" smtClean="0"/>
              <a:t>Gen </a:t>
            </a:r>
            <a:r>
              <a:rPr lang="en-US" sz="2800" i="1" dirty="0"/>
              <a:t>3</a:t>
            </a:r>
            <a:endParaRPr lang="en-US" sz="2800" i="1" dirty="0" smtClean="0"/>
          </a:p>
          <a:p>
            <a:r>
              <a:rPr lang="en-US" dirty="0" smtClean="0"/>
              <a:t>Head of woman is man </a:t>
            </a:r>
            <a:r>
              <a:rPr lang="en-US" sz="2800" i="1" dirty="0" smtClean="0"/>
              <a:t>1 </a:t>
            </a:r>
            <a:r>
              <a:rPr lang="en-US" sz="2800" i="1" dirty="0" err="1" smtClean="0"/>
              <a:t>Cor</a:t>
            </a:r>
            <a:r>
              <a:rPr lang="en-US" sz="2800" i="1" dirty="0" smtClean="0"/>
              <a:t> 11</a:t>
            </a:r>
          </a:p>
          <a:p>
            <a:r>
              <a:rPr lang="en-US" dirty="0" smtClean="0"/>
              <a:t>Husband is head of the wife </a:t>
            </a:r>
            <a:r>
              <a:rPr lang="en-US" sz="2800" i="1" dirty="0" err="1" smtClean="0"/>
              <a:t>Eph</a:t>
            </a:r>
            <a:r>
              <a:rPr lang="en-US" sz="2800" i="1" dirty="0" smtClean="0"/>
              <a:t> 5</a:t>
            </a:r>
          </a:p>
          <a:p>
            <a:r>
              <a:rPr lang="en-US" dirty="0" smtClean="0"/>
              <a:t>Not to have authority over a man </a:t>
            </a:r>
            <a:r>
              <a:rPr lang="en-US" sz="2800" i="1" dirty="0" smtClean="0"/>
              <a:t>1 Tim 2</a:t>
            </a:r>
          </a:p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1625" y="685800"/>
            <a:ext cx="854075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</a:rPr>
              <a:t>  The Doctrine of Order = Function</a:t>
            </a:r>
          </a:p>
          <a:p>
            <a:r>
              <a:rPr lang="en-US" sz="4400" dirty="0" smtClean="0">
                <a:solidFill>
                  <a:schemeClr val="tx2">
                    <a:lumMod val="90000"/>
                  </a:schemeClr>
                </a:solidFill>
              </a:rPr>
              <a:t>		 (Roles not Rules)</a:t>
            </a:r>
            <a:endParaRPr lang="en-US" sz="44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73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540750" cy="4498975"/>
          </a:xfrm>
        </p:spPr>
        <p:txBody>
          <a:bodyPr/>
          <a:lstStyle/>
          <a:p>
            <a:r>
              <a:rPr lang="en-US" dirty="0" smtClean="0"/>
              <a:t>Helper comparable to him </a:t>
            </a:r>
            <a:r>
              <a:rPr lang="en-US" sz="2800" i="1" dirty="0" smtClean="0"/>
              <a:t>Gen 2</a:t>
            </a:r>
          </a:p>
          <a:p>
            <a:r>
              <a:rPr lang="en-US" dirty="0" smtClean="0"/>
              <a:t>Crown of her husband </a:t>
            </a:r>
            <a:r>
              <a:rPr lang="en-US" sz="2800" i="1" dirty="0" err="1" smtClean="0"/>
              <a:t>Prov</a:t>
            </a:r>
            <a:r>
              <a:rPr lang="en-US" sz="2800" i="1" dirty="0" smtClean="0"/>
              <a:t> 12</a:t>
            </a:r>
          </a:p>
          <a:p>
            <a:r>
              <a:rPr lang="en-US" dirty="0" smtClean="0"/>
              <a:t>How she may please her husband </a:t>
            </a:r>
            <a:r>
              <a:rPr lang="en-US" sz="2800" i="1" dirty="0" smtClean="0"/>
              <a:t>1 </a:t>
            </a:r>
            <a:r>
              <a:rPr lang="en-US" sz="2800" i="1" dirty="0" err="1" smtClean="0"/>
              <a:t>Cor</a:t>
            </a:r>
            <a:r>
              <a:rPr lang="en-US" sz="2800" i="1" dirty="0" smtClean="0"/>
              <a:t> 7</a:t>
            </a:r>
          </a:p>
          <a:p>
            <a:r>
              <a:rPr lang="en-US" dirty="0" smtClean="0"/>
              <a:t>Woman is the glory of man </a:t>
            </a:r>
            <a:r>
              <a:rPr lang="en-US" sz="2800" i="1" dirty="0" smtClean="0"/>
              <a:t>1 </a:t>
            </a:r>
            <a:r>
              <a:rPr lang="en-US" sz="2800" i="1" dirty="0" err="1" smtClean="0"/>
              <a:t>Cor</a:t>
            </a:r>
            <a:r>
              <a:rPr lang="en-US" sz="2800" i="1" dirty="0" smtClean="0"/>
              <a:t> 11</a:t>
            </a:r>
          </a:p>
          <a:p>
            <a:r>
              <a:rPr lang="en-US" dirty="0" smtClean="0"/>
              <a:t>Woman made for the man </a:t>
            </a:r>
            <a:r>
              <a:rPr lang="en-US" sz="2800" i="1" dirty="0" smtClean="0"/>
              <a:t>1 </a:t>
            </a:r>
            <a:r>
              <a:rPr lang="en-US" sz="2800" i="1" dirty="0" err="1" smtClean="0"/>
              <a:t>Cor</a:t>
            </a:r>
            <a:r>
              <a:rPr lang="en-US" sz="2800" i="1" dirty="0" smtClean="0"/>
              <a:t> 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9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1400175"/>
            <a:ext cx="8007350" cy="4498975"/>
          </a:xfrm>
        </p:spPr>
        <p:txBody>
          <a:bodyPr/>
          <a:lstStyle/>
          <a:p>
            <a:r>
              <a:rPr lang="en-US" dirty="0" smtClean="0"/>
              <a:t>Fruit of her hands (7x) </a:t>
            </a:r>
            <a:r>
              <a:rPr lang="en-US" sz="2800" i="1" dirty="0" err="1" smtClean="0"/>
              <a:t>Prov</a:t>
            </a:r>
            <a:r>
              <a:rPr lang="en-US" sz="2800" i="1" dirty="0" smtClean="0"/>
              <a:t> 31</a:t>
            </a:r>
          </a:p>
          <a:p>
            <a:r>
              <a:rPr lang="en-US" dirty="0" smtClean="0"/>
              <a:t>With good works </a:t>
            </a:r>
            <a:r>
              <a:rPr lang="en-US" sz="2800" i="1" dirty="0" smtClean="0"/>
              <a:t>1 Tim 2</a:t>
            </a:r>
          </a:p>
          <a:p>
            <a:r>
              <a:rPr lang="en-US" dirty="0" smtClean="0"/>
              <a:t>Well reported for good works </a:t>
            </a:r>
            <a:r>
              <a:rPr lang="en-US" sz="2800" i="1" dirty="0" smtClean="0"/>
              <a:t>1 Tim 5</a:t>
            </a:r>
          </a:p>
          <a:p>
            <a:r>
              <a:rPr lang="en-US" dirty="0" smtClean="0"/>
              <a:t>Followed every good work </a:t>
            </a:r>
            <a:r>
              <a:rPr lang="en-US" sz="2800" i="1" dirty="0" smtClean="0"/>
              <a:t>1 Tim 5</a:t>
            </a:r>
          </a:p>
          <a:p>
            <a:r>
              <a:rPr lang="en-US" dirty="0" smtClean="0"/>
              <a:t>If you do good </a:t>
            </a:r>
            <a:r>
              <a:rPr lang="en-US" sz="2800" i="1" dirty="0" smtClean="0"/>
              <a:t>1 Pet 3</a:t>
            </a:r>
          </a:p>
          <a:p>
            <a:endParaRPr lang="en-US" sz="2800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91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00200" y="1143000"/>
            <a:ext cx="7397750" cy="4498975"/>
          </a:xfrm>
        </p:spPr>
        <p:txBody>
          <a:bodyPr/>
          <a:lstStyle/>
          <a:p>
            <a:r>
              <a:rPr lang="en-US" dirty="0" smtClean="0"/>
              <a:t>Builds her house </a:t>
            </a:r>
            <a:r>
              <a:rPr lang="en-US" sz="2800" i="1" dirty="0" err="1" smtClean="0"/>
              <a:t>Prov</a:t>
            </a:r>
            <a:r>
              <a:rPr lang="en-US" sz="2800" i="1" dirty="0" smtClean="0"/>
              <a:t> 12</a:t>
            </a:r>
          </a:p>
          <a:p>
            <a:r>
              <a:rPr lang="en-US" dirty="0" smtClean="0"/>
              <a:t>Her household (4x) </a:t>
            </a:r>
            <a:r>
              <a:rPr lang="en-US" sz="2800" i="1" dirty="0" err="1" smtClean="0"/>
              <a:t>Prov</a:t>
            </a:r>
            <a:r>
              <a:rPr lang="en-US" sz="2800" i="1" dirty="0" smtClean="0"/>
              <a:t> 31</a:t>
            </a:r>
          </a:p>
          <a:p>
            <a:r>
              <a:rPr lang="en-US" dirty="0" smtClean="0"/>
              <a:t>Manage the house </a:t>
            </a:r>
            <a:r>
              <a:rPr lang="en-US" sz="2800" i="1" dirty="0" smtClean="0"/>
              <a:t>1 Tim 5</a:t>
            </a:r>
          </a:p>
          <a:p>
            <a:r>
              <a:rPr lang="en-US" dirty="0" smtClean="0"/>
              <a:t>Homemakers </a:t>
            </a:r>
            <a:r>
              <a:rPr lang="en-US" sz="2800" i="1" dirty="0" smtClean="0"/>
              <a:t>Tit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9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90599" y="1600200"/>
            <a:ext cx="7851775" cy="4498975"/>
          </a:xfrm>
        </p:spPr>
        <p:txBody>
          <a:bodyPr/>
          <a:lstStyle/>
          <a:p>
            <a:r>
              <a:rPr lang="en-US" dirty="0" smtClean="0"/>
              <a:t>Respects her husband </a:t>
            </a:r>
            <a:r>
              <a:rPr lang="en-US" sz="2800" i="1" dirty="0" err="1" smtClean="0"/>
              <a:t>Eph</a:t>
            </a:r>
            <a:r>
              <a:rPr lang="en-US" sz="2800" i="1" dirty="0" smtClean="0"/>
              <a:t> 5</a:t>
            </a:r>
          </a:p>
          <a:p>
            <a:r>
              <a:rPr lang="en-US" dirty="0" smtClean="0"/>
              <a:t>Their wives must be reverent </a:t>
            </a:r>
            <a:r>
              <a:rPr lang="en-US" sz="2800" i="1" dirty="0" smtClean="0"/>
              <a:t>1 Tim 3</a:t>
            </a:r>
          </a:p>
          <a:p>
            <a:r>
              <a:rPr lang="en-US" dirty="0" smtClean="0"/>
              <a:t>Reverent in behavior </a:t>
            </a:r>
            <a:r>
              <a:rPr lang="en-US" sz="2800" i="1" dirty="0" smtClean="0"/>
              <a:t>Tit 2</a:t>
            </a:r>
          </a:p>
          <a:p>
            <a:r>
              <a:rPr lang="en-US" sz="2800" dirty="0" smtClean="0"/>
              <a:t>Chaste and respectful behavior  </a:t>
            </a:r>
            <a:r>
              <a:rPr lang="en-US" sz="2800" i="1" dirty="0" smtClean="0"/>
              <a:t>1 Pet 3</a:t>
            </a:r>
          </a:p>
        </p:txBody>
      </p:sp>
    </p:spTree>
    <p:extLst>
      <p:ext uri="{BB962C8B-B14F-4D97-AF65-F5344CB8AC3E}">
        <p14:creationId xmlns:p14="http://schemas.microsoft.com/office/powerpoint/2010/main" val="2921296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3810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4572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182302"/>
            <a:ext cx="2371725" cy="1952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0656" y="2828925"/>
            <a:ext cx="3634688" cy="26593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9762" y="3505200"/>
            <a:ext cx="2276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God’s  Word says…</a:t>
            </a:r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8" name="Oval Callout 7"/>
          <p:cNvSpPr/>
          <p:nvPr/>
        </p:nvSpPr>
        <p:spPr bwMode="auto">
          <a:xfrm>
            <a:off x="609600" y="962024"/>
            <a:ext cx="6019799" cy="1818977"/>
          </a:xfrm>
          <a:prstGeom prst="wedgeEllipse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1256437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0818"/>
                </a:solidFill>
                <a:latin typeface="Comic Sans MS" panose="030F0702030302020204" pitchFamily="66" charset="0"/>
              </a:rPr>
              <a:t>Science is the best source for truth.</a:t>
            </a:r>
            <a:endParaRPr lang="en-US" sz="3600" dirty="0">
              <a:solidFill>
                <a:srgbClr val="000818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24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3810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4572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182302"/>
            <a:ext cx="2371725" cy="1952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0656" y="2828925"/>
            <a:ext cx="3634688" cy="26593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9762" y="3505200"/>
            <a:ext cx="2276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God’s  Word says…</a:t>
            </a:r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8" name="Oval Callout 7"/>
          <p:cNvSpPr/>
          <p:nvPr/>
        </p:nvSpPr>
        <p:spPr bwMode="auto">
          <a:xfrm>
            <a:off x="609600" y="962024"/>
            <a:ext cx="6019799" cy="1818977"/>
          </a:xfrm>
          <a:prstGeom prst="wedgeEllipse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90600" y="1256437"/>
            <a:ext cx="5486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0818"/>
                </a:solidFill>
                <a:latin typeface="Comic Sans MS" panose="030F0702030302020204" pitchFamily="66" charset="0"/>
              </a:rPr>
              <a:t>All women need a career identity and income.</a:t>
            </a:r>
            <a:endParaRPr lang="en-US" sz="3600" dirty="0">
              <a:solidFill>
                <a:srgbClr val="000818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66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3810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4572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182302"/>
            <a:ext cx="2371725" cy="19526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0656" y="2828925"/>
            <a:ext cx="3634688" cy="26593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9762" y="3505200"/>
            <a:ext cx="22764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4">
                    <a:lumMod val="10000"/>
                  </a:schemeClr>
                </a:solidFill>
              </a:rPr>
              <a:t> God’s  Word says…</a:t>
            </a:r>
            <a:endParaRPr lang="en-US" sz="28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8" name="Oval Callout 7"/>
          <p:cNvSpPr/>
          <p:nvPr/>
        </p:nvSpPr>
        <p:spPr bwMode="auto">
          <a:xfrm>
            <a:off x="609600" y="962024"/>
            <a:ext cx="6019799" cy="1818977"/>
          </a:xfrm>
          <a:prstGeom prst="wedgeEllipse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600200" y="1274562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0818"/>
                </a:solidFill>
                <a:latin typeface="Comic Sans MS" panose="030F0702030302020204" pitchFamily="66" charset="0"/>
              </a:rPr>
              <a:t>Women can function as equal to men.</a:t>
            </a:r>
            <a:endParaRPr lang="en-US" sz="3600" dirty="0">
              <a:solidFill>
                <a:srgbClr val="000818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779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How Life Works Best</a:t>
            </a:r>
            <a:endParaRPr lang="en-US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000" dirty="0"/>
              <a:t> </a:t>
            </a: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God’s Main Principle for all 	believers:</a:t>
            </a:r>
            <a:endParaRPr lang="en-US" sz="40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US" sz="4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7721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895600" y="228600"/>
            <a:ext cx="4572000" cy="5715000"/>
          </a:xfrm>
        </p:spPr>
        <p:txBody>
          <a:bodyPr/>
          <a:lstStyle/>
          <a:p>
            <a:r>
              <a:rPr lang="en-US"/>
              <a:t/>
            </a:r>
            <a:br>
              <a:rPr lang="en-US"/>
            </a:br>
            <a:endParaRPr lang="en-US"/>
          </a:p>
        </p:txBody>
      </p:sp>
      <p:sp>
        <p:nvSpPr>
          <p:cNvPr id="3" name="Rectangle 2"/>
          <p:cNvSpPr/>
          <p:nvPr/>
        </p:nvSpPr>
        <p:spPr bwMode="auto">
          <a:xfrm>
            <a:off x="-152400" y="0"/>
            <a:ext cx="2590800" cy="6858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7848600" y="0"/>
            <a:ext cx="1447800" cy="68580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066800"/>
            <a:ext cx="5513298" cy="58039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1500" y="1066800"/>
            <a:ext cx="1829055" cy="255310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3200400" y="3048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n w="9525" cap="flat" cmpd="sng" algn="ctr">
                  <a:solidFill>
                    <a:srgbClr val="FFFFFF"/>
                  </a:solidFill>
                  <a:prstDash val="solid"/>
                  <a:round/>
                </a:ln>
                <a:solidFill>
                  <a:srgbClr val="000000"/>
                </a:solidFill>
                <a:effectLst>
                  <a:outerShdw blurRad="12700" dist="38100" dir="2700000" algn="tl">
                    <a:schemeClr val="bg1">
                      <a:lumMod val="50000"/>
                    </a:schemeClr>
                  </a:outerShdw>
                </a:effectLst>
                <a:latin typeface="Kristen ITC" panose="03050502040202030202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Virtue Not Exhaustion </a:t>
            </a:r>
            <a:endParaRPr lang="en-US" sz="2800" dirty="0">
              <a:solidFill>
                <a:srgbClr val="00081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921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152400" y="1013618"/>
            <a:ext cx="8510588" cy="1325563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rgbClr val="7030A0"/>
                </a:solidFill>
              </a:rPr>
              <a:t>Are you following </a:t>
            </a:r>
            <a:r>
              <a:rPr lang="en-US" dirty="0" smtClean="0">
                <a:solidFill>
                  <a:srgbClr val="7030A0"/>
                </a:solidFill>
              </a:rPr>
              <a:t>God’s </a:t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rgbClr val="7030A0"/>
                </a:solidFill>
              </a:rPr>
              <a:t>doctrines for</a:t>
            </a:r>
            <a:r>
              <a:rPr lang="en-US" dirty="0" smtClean="0">
                <a:solidFill>
                  <a:srgbClr val="7030A0"/>
                </a:solidFill>
              </a:rPr>
              <a:t/>
            </a:r>
            <a:br>
              <a:rPr lang="en-US" dirty="0" smtClean="0">
                <a:solidFill>
                  <a:srgbClr val="7030A0"/>
                </a:solidFill>
              </a:rPr>
            </a:br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60000"/>
                    <a:lumOff val="40000"/>
                  </a:schemeClr>
                </a:solidFill>
              </a:rPr>
            </a:br>
            <a:r>
              <a:rPr lang="en-US" dirty="0">
                <a:solidFill>
                  <a:schemeClr val="bg1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>
                <a:solidFill>
                  <a:schemeClr val="bg1">
                    <a:lumMod val="60000"/>
                    <a:lumOff val="40000"/>
                  </a:schemeClr>
                </a:solidFill>
              </a:rPr>
            </a:br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</a:br>
            <a:endParaRPr lang="en-US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sz="4000" dirty="0"/>
              <a:t> </a:t>
            </a:r>
            <a:endParaRPr lang="en-US" sz="4000" dirty="0" smtClean="0"/>
          </a:p>
          <a:p>
            <a:pPr>
              <a:buNone/>
            </a:pPr>
            <a:endParaRPr lang="en-US" sz="4000" dirty="0">
              <a:solidFill>
                <a:schemeClr val="bg1">
                  <a:lumMod val="60000"/>
                  <a:lumOff val="40000"/>
                </a:schemeClr>
              </a:solidFill>
            </a:endParaRPr>
          </a:p>
          <a:p>
            <a:pPr algn="ctr">
              <a:buNone/>
            </a:pPr>
            <a:r>
              <a:rPr lang="en-US" sz="4400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How </a:t>
            </a:r>
            <a:r>
              <a:rPr lang="en-US" sz="4400" dirty="0">
                <a:solidFill>
                  <a:schemeClr val="bg1">
                    <a:lumMod val="60000"/>
                    <a:lumOff val="40000"/>
                  </a:schemeClr>
                </a:solidFill>
              </a:rPr>
              <a:t>Life Works Best?</a:t>
            </a:r>
            <a:endParaRPr lang="en-US" sz="4400" b="1" dirty="0"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US" sz="4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556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sz="4000" dirty="0" smtClean="0"/>
          </a:p>
          <a:p>
            <a:pPr>
              <a:buFont typeface="Wingdings" pitchFamily="2" charset="2"/>
              <a:buNone/>
            </a:pPr>
            <a:r>
              <a:rPr lang="en-US" sz="4000" b="1" dirty="0" smtClean="0"/>
              <a:t> </a:t>
            </a:r>
            <a:endParaRPr lang="en-US" sz="40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287" y="228600"/>
            <a:ext cx="2246314" cy="304584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1801" y="228600"/>
            <a:ext cx="2971799" cy="451984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5071" y="1905000"/>
            <a:ext cx="2770642" cy="428344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4663" y="3408718"/>
            <a:ext cx="2229938" cy="3430674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51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How Life Works Best</a:t>
            </a:r>
            <a:endParaRPr lang="en-US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71600"/>
            <a:ext cx="8540750" cy="4727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000" dirty="0"/>
              <a:t> </a:t>
            </a: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God’s Main Principle for all 		believers:</a:t>
            </a:r>
            <a:endParaRPr lang="en-US" sz="40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lvl="2"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	Fear and love Him</a:t>
            </a:r>
          </a:p>
          <a:p>
            <a:pPr lvl="2"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	Daily fellowship</a:t>
            </a:r>
          </a:p>
          <a:p>
            <a:pPr lvl="2"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	Our goal = His glory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69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How Life Works Best</a:t>
            </a:r>
            <a:endParaRPr lang="en-US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000" dirty="0"/>
              <a:t> </a:t>
            </a: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God’s Main Principle for 	married women:</a:t>
            </a:r>
            <a:endParaRPr lang="en-US" sz="40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US" sz="40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4042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How Life Works Best</a:t>
            </a:r>
            <a:endParaRPr lang="en-US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71600"/>
            <a:ext cx="8540750" cy="4727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000" dirty="0"/>
              <a:t> </a:t>
            </a: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God’s Main Principle for 	married women:</a:t>
            </a:r>
            <a:endParaRPr lang="en-US" sz="40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		Husband’s Helper,</a:t>
            </a:r>
          </a:p>
          <a:p>
            <a:pPr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		Suitable to him</a:t>
            </a:r>
          </a:p>
          <a:p>
            <a:pPr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		Genesis 2:18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6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How Life Works Best</a:t>
            </a:r>
            <a:endParaRPr lang="en-US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71600"/>
            <a:ext cx="8540750" cy="4727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000" dirty="0"/>
              <a:t> </a:t>
            </a: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God’s Main Principle for </a:t>
            </a:r>
          </a:p>
          <a:p>
            <a:pPr>
              <a:buFont typeface="Wingdings" pitchFamily="2" charset="2"/>
              <a:buNone/>
            </a:pPr>
            <a:r>
              <a:rPr lang="en-US" sz="4000" dirty="0">
                <a:solidFill>
                  <a:srgbClr val="002060"/>
                </a:solidFill>
                <a:latin typeface="Comic Sans MS" panose="030F0702030302020204" pitchFamily="66" charset="0"/>
              </a:rPr>
              <a:t>	</a:t>
            </a:r>
            <a:r>
              <a:rPr lang="en-US" sz="4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	single women</a:t>
            </a:r>
            <a:r>
              <a:rPr lang="en-US" sz="4000" b="1" dirty="0" smtClean="0">
                <a:latin typeface="Comic Sans MS" panose="030F0702030302020204" pitchFamily="66" charset="0"/>
              </a:rPr>
              <a:t>:</a:t>
            </a:r>
            <a:endParaRPr lang="en-US" sz="4000" b="1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35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60000"/>
                    <a:lumOff val="40000"/>
                  </a:schemeClr>
                </a:solidFill>
              </a:rPr>
              <a:t>How Life Works Best</a:t>
            </a:r>
            <a:endParaRPr lang="en-US" dirty="0">
              <a:solidFill>
                <a:schemeClr val="bg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54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301625" y="1371600"/>
            <a:ext cx="8540750" cy="47275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000" dirty="0"/>
              <a:t> </a:t>
            </a:r>
            <a:r>
              <a:rPr lang="en-US" sz="4000" dirty="0" smtClean="0"/>
              <a:t>		</a:t>
            </a:r>
            <a:r>
              <a:rPr lang="en-US" sz="4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God’s Main Principle for </a:t>
            </a:r>
          </a:p>
          <a:p>
            <a:pPr>
              <a:buFont typeface="Wingdings" pitchFamily="2" charset="2"/>
              <a:buNone/>
            </a:pPr>
            <a:r>
              <a:rPr lang="en-US" sz="4000" dirty="0">
                <a:solidFill>
                  <a:srgbClr val="002060"/>
                </a:solidFill>
                <a:latin typeface="Comic Sans MS" panose="030F0702030302020204" pitchFamily="66" charset="0"/>
              </a:rPr>
              <a:t>	</a:t>
            </a:r>
            <a:r>
              <a:rPr lang="en-US" sz="4000" dirty="0" smtClean="0">
                <a:solidFill>
                  <a:srgbClr val="002060"/>
                </a:solidFill>
                <a:latin typeface="Comic Sans MS" panose="030F0702030302020204" pitchFamily="66" charset="0"/>
              </a:rPr>
              <a:t>	single women:</a:t>
            </a:r>
            <a:endParaRPr lang="en-US" sz="40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	  Holy in body and spirit</a:t>
            </a:r>
          </a:p>
          <a:p>
            <a:pPr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	  Serve God undistracted</a:t>
            </a:r>
          </a:p>
          <a:p>
            <a:pPr>
              <a:buFont typeface="Wingdings" pitchFamily="2" charset="2"/>
              <a:buNone/>
            </a:pPr>
            <a:r>
              <a:rPr lang="en-US" sz="4000" b="1" dirty="0" smtClean="0">
                <a:solidFill>
                  <a:schemeClr val="bg1"/>
                </a:solidFill>
              </a:rPr>
              <a:t>		  1 Cor. 7:34-35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04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3810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AutoShape 4" descr="Image result for free images cartoon planet earth"/>
          <p:cNvSpPr>
            <a:spLocks noChangeAspect="1" noChangeArrowheads="1"/>
          </p:cNvSpPr>
          <p:nvPr/>
        </p:nvSpPr>
        <p:spPr bwMode="auto">
          <a:xfrm>
            <a:off x="457200" y="609600"/>
            <a:ext cx="2371725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182302"/>
            <a:ext cx="2371725" cy="1952625"/>
          </a:xfrm>
          <a:prstGeom prst="rect">
            <a:avLst/>
          </a:prstGeom>
        </p:spPr>
      </p:pic>
      <p:sp>
        <p:nvSpPr>
          <p:cNvPr id="8" name="Oval Callout 7"/>
          <p:cNvSpPr/>
          <p:nvPr/>
        </p:nvSpPr>
        <p:spPr bwMode="auto">
          <a:xfrm>
            <a:off x="609600" y="962024"/>
            <a:ext cx="6019799" cy="1818977"/>
          </a:xfrm>
          <a:prstGeom prst="wedgeEllipseCallou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 smtClean="0">
              <a:solidFill>
                <a:srgbClr val="FFFF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9201" y="1315946"/>
            <a:ext cx="54101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</a:rPr>
              <a:t>The World’s Principles for Women: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3400" y="3108025"/>
            <a:ext cx="3949701" cy="319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601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5">
            <a:lumMod val="1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FF00"/>
                </a:solidFill>
              </a:rPr>
              <a:t>An Old Testament Theology</a:t>
            </a:r>
            <a:br>
              <a:rPr lang="en-US" sz="3200" dirty="0" smtClean="0">
                <a:solidFill>
                  <a:srgbClr val="FFFF00"/>
                </a:solidFill>
              </a:rPr>
            </a:br>
            <a:r>
              <a:rPr lang="en-US" sz="2800" dirty="0" smtClean="0">
                <a:solidFill>
                  <a:srgbClr val="FFFF00"/>
                </a:solidFill>
              </a:rPr>
              <a:t>Dr. Bruce K. </a:t>
            </a:r>
            <a:r>
              <a:rPr lang="en-US" sz="2800" dirty="0" err="1" smtClean="0">
                <a:solidFill>
                  <a:srgbClr val="FFFF00"/>
                </a:solidFill>
              </a:rPr>
              <a:t>Waltke</a:t>
            </a:r>
            <a:r>
              <a:rPr lang="en-US" sz="2800" dirty="0" smtClean="0">
                <a:solidFill>
                  <a:srgbClr val="FFFF00"/>
                </a:solidFill>
              </a:rPr>
              <a:t>, pp 234-5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“Although the prophets inveighed against the abuse of power that oppressed women (Mic. 2:9) and gave a voice for those too weak to have a voice (Isa. 1:23), not one of them regarded patriarchy as an unjust or oppressive form of government.</a:t>
            </a:r>
          </a:p>
          <a:p>
            <a:r>
              <a:rPr lang="en-US" dirty="0" smtClean="0"/>
              <a:t>Quite the contrary. They interpreted the rule by women as God’s judgment against the sinful nation (cf. Isa. 3:12).”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17415"/>
      </p:ext>
    </p:extLst>
  </p:cSld>
  <p:clrMapOvr>
    <a:masterClrMapping/>
  </p:clrMapOvr>
</p:sld>
</file>

<file path=ppt/theme/theme1.xml><?xml version="1.0" encoding="utf-8"?>
<a:theme xmlns:a="http://schemas.openxmlformats.org/drawingml/2006/main" name="Clouds">
  <a:themeElements>
    <a:clrScheme name="Clouds 1">
      <a:dk1>
        <a:srgbClr val="4D4D4D"/>
      </a:dk1>
      <a:lt1>
        <a:srgbClr val="FFFFFF"/>
      </a:lt1>
      <a:dk2>
        <a:srgbClr val="0000A4"/>
      </a:dk2>
      <a:lt2>
        <a:srgbClr val="B7E7FF"/>
      </a:lt2>
      <a:accent1>
        <a:srgbClr val="0099CC"/>
      </a:accent1>
      <a:accent2>
        <a:srgbClr val="00CC99"/>
      </a:accent2>
      <a:accent3>
        <a:srgbClr val="AAAACF"/>
      </a:accent3>
      <a:accent4>
        <a:srgbClr val="DADADA"/>
      </a:accent4>
      <a:accent5>
        <a:srgbClr val="AACAE2"/>
      </a:accent5>
      <a:accent6>
        <a:srgbClr val="00B98A"/>
      </a:accent6>
      <a:hlink>
        <a:srgbClr val="FFCC00"/>
      </a:hlink>
      <a:folHlink>
        <a:srgbClr val="EE941C"/>
      </a:folHlink>
    </a:clrScheme>
    <a:fontScheme name="Cloud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louds 1">
        <a:dk1>
          <a:srgbClr val="4D4D4D"/>
        </a:dk1>
        <a:lt1>
          <a:srgbClr val="FFFFFF"/>
        </a:lt1>
        <a:dk2>
          <a:srgbClr val="0000A4"/>
        </a:dk2>
        <a:lt2>
          <a:srgbClr val="B7E7FF"/>
        </a:lt2>
        <a:accent1>
          <a:srgbClr val="0099CC"/>
        </a:accent1>
        <a:accent2>
          <a:srgbClr val="00CC99"/>
        </a:accent2>
        <a:accent3>
          <a:srgbClr val="AAAACF"/>
        </a:accent3>
        <a:accent4>
          <a:srgbClr val="DADADA"/>
        </a:accent4>
        <a:accent5>
          <a:srgbClr val="AACAE2"/>
        </a:accent5>
        <a:accent6>
          <a:srgbClr val="00B98A"/>
        </a:accent6>
        <a:hlink>
          <a:srgbClr val="FFCC00"/>
        </a:hlink>
        <a:folHlink>
          <a:srgbClr val="EE941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2">
        <a:dk1>
          <a:srgbClr val="000066"/>
        </a:dk1>
        <a:lt1>
          <a:srgbClr val="FFFFFF"/>
        </a:lt1>
        <a:dk2>
          <a:srgbClr val="00A2DC"/>
        </a:dk2>
        <a:lt2>
          <a:srgbClr val="FFFFFF"/>
        </a:lt2>
        <a:accent1>
          <a:srgbClr val="0079A4"/>
        </a:accent1>
        <a:accent2>
          <a:srgbClr val="33CCCC"/>
        </a:accent2>
        <a:accent3>
          <a:srgbClr val="AACEEB"/>
        </a:accent3>
        <a:accent4>
          <a:srgbClr val="DADADA"/>
        </a:accent4>
        <a:accent5>
          <a:srgbClr val="AABECF"/>
        </a:accent5>
        <a:accent6>
          <a:srgbClr val="2DB9B9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3">
        <a:dk1>
          <a:srgbClr val="010199"/>
        </a:dk1>
        <a:lt1>
          <a:srgbClr val="FFFFFF"/>
        </a:lt1>
        <a:dk2>
          <a:srgbClr val="000092"/>
        </a:dk2>
        <a:lt2>
          <a:srgbClr val="CCFFFF"/>
        </a:lt2>
        <a:accent1>
          <a:srgbClr val="66CCFF"/>
        </a:accent1>
        <a:accent2>
          <a:srgbClr val="2EBDBA"/>
        </a:accent2>
        <a:accent3>
          <a:srgbClr val="AAAAC7"/>
        </a:accent3>
        <a:accent4>
          <a:srgbClr val="DADADA"/>
        </a:accent4>
        <a:accent5>
          <a:srgbClr val="B8E2FF"/>
        </a:accent5>
        <a:accent6>
          <a:srgbClr val="29ABA8"/>
        </a:accent6>
        <a:hlink>
          <a:srgbClr val="66FF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4">
        <a:dk1>
          <a:srgbClr val="000000"/>
        </a:dk1>
        <a:lt1>
          <a:srgbClr val="FFFFFF"/>
        </a:lt1>
        <a:dk2>
          <a:srgbClr val="006A67"/>
        </a:dk2>
        <a:lt2>
          <a:srgbClr val="FFFFCC"/>
        </a:lt2>
        <a:accent1>
          <a:srgbClr val="33CCCC"/>
        </a:accent1>
        <a:accent2>
          <a:srgbClr val="6D6FC7"/>
        </a:accent2>
        <a:accent3>
          <a:srgbClr val="AAB9B8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00FFFF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5">
        <a:dk1>
          <a:srgbClr val="4D4D4D"/>
        </a:dk1>
        <a:lt1>
          <a:srgbClr val="FFFFFF"/>
        </a:lt1>
        <a:dk2>
          <a:srgbClr val="650BB7"/>
        </a:dk2>
        <a:lt2>
          <a:srgbClr val="FFFFFF"/>
        </a:lt2>
        <a:accent1>
          <a:srgbClr val="FF66FF"/>
        </a:accent1>
        <a:accent2>
          <a:srgbClr val="666699"/>
        </a:accent2>
        <a:accent3>
          <a:srgbClr val="B8AAD8"/>
        </a:accent3>
        <a:accent4>
          <a:srgbClr val="DADADA"/>
        </a:accent4>
        <a:accent5>
          <a:srgbClr val="FFB8FF"/>
        </a:accent5>
        <a:accent6>
          <a:srgbClr val="5C5C8A"/>
        </a:accent6>
        <a:hlink>
          <a:srgbClr val="E9E9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6">
        <a:dk1>
          <a:srgbClr val="FFFFFF"/>
        </a:dk1>
        <a:lt1>
          <a:srgbClr val="FFFFFF"/>
        </a:lt1>
        <a:dk2>
          <a:srgbClr val="005000"/>
        </a:dk2>
        <a:lt2>
          <a:srgbClr val="DCEAAE"/>
        </a:lt2>
        <a:accent1>
          <a:srgbClr val="99CC00"/>
        </a:accent1>
        <a:accent2>
          <a:srgbClr val="6F801A"/>
        </a:accent2>
        <a:accent3>
          <a:srgbClr val="AAB3AA"/>
        </a:accent3>
        <a:accent4>
          <a:srgbClr val="DADADA"/>
        </a:accent4>
        <a:accent5>
          <a:srgbClr val="CAE2AA"/>
        </a:accent5>
        <a:accent6>
          <a:srgbClr val="647316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7">
        <a:dk1>
          <a:srgbClr val="4F4F77"/>
        </a:dk1>
        <a:lt1>
          <a:srgbClr val="FFFFFF"/>
        </a:lt1>
        <a:dk2>
          <a:srgbClr val="7979A5"/>
        </a:dk2>
        <a:lt2>
          <a:srgbClr val="F3F3FF"/>
        </a:lt2>
        <a:accent1>
          <a:srgbClr val="5D5D8B"/>
        </a:accent1>
        <a:accent2>
          <a:srgbClr val="66CCFF"/>
        </a:accent2>
        <a:accent3>
          <a:srgbClr val="BEBECF"/>
        </a:accent3>
        <a:accent4>
          <a:srgbClr val="DADADA"/>
        </a:accent4>
        <a:accent5>
          <a:srgbClr val="B6B6C4"/>
        </a:accent5>
        <a:accent6>
          <a:srgbClr val="5CB9E7"/>
        </a:accent6>
        <a:hlink>
          <a:srgbClr val="CCE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ouds 8">
        <a:dk1>
          <a:srgbClr val="000000"/>
        </a:dk1>
        <a:lt1>
          <a:srgbClr val="B9B9B9"/>
        </a:lt1>
        <a:dk2>
          <a:srgbClr val="8A8472"/>
        </a:dk2>
        <a:lt2>
          <a:srgbClr val="4D4D4D"/>
        </a:lt2>
        <a:accent1>
          <a:srgbClr val="EDEEE2"/>
        </a:accent1>
        <a:accent2>
          <a:srgbClr val="7FAA7E"/>
        </a:accent2>
        <a:accent3>
          <a:srgbClr val="D9D9D9"/>
        </a:accent3>
        <a:accent4>
          <a:srgbClr val="000000"/>
        </a:accent4>
        <a:accent5>
          <a:srgbClr val="F4F5EE"/>
        </a:accent5>
        <a:accent6>
          <a:srgbClr val="729A72"/>
        </a:accent6>
        <a:hlink>
          <a:srgbClr val="008000"/>
        </a:hlink>
        <a:folHlink>
          <a:srgbClr val="9894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ouds 9">
        <a:dk1>
          <a:srgbClr val="000000"/>
        </a:dk1>
        <a:lt1>
          <a:srgbClr val="FEA24E"/>
        </a:lt1>
        <a:dk2>
          <a:srgbClr val="CC6600"/>
        </a:dk2>
        <a:lt2>
          <a:srgbClr val="808080"/>
        </a:lt2>
        <a:accent1>
          <a:srgbClr val="FBEECD"/>
        </a:accent1>
        <a:accent2>
          <a:srgbClr val="ECD044"/>
        </a:accent2>
        <a:accent3>
          <a:srgbClr val="FECEB2"/>
        </a:accent3>
        <a:accent4>
          <a:srgbClr val="000000"/>
        </a:accent4>
        <a:accent5>
          <a:srgbClr val="FDF5E3"/>
        </a:accent5>
        <a:accent6>
          <a:srgbClr val="D6BC3D"/>
        </a:accent6>
        <a:hlink>
          <a:srgbClr val="E42B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30209</TotalTime>
  <Words>408</Words>
  <Application>Microsoft Office PowerPoint</Application>
  <PresentationFormat>On-screen Show (4:3)</PresentationFormat>
  <Paragraphs>89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Arial</vt:lpstr>
      <vt:lpstr>Calibri</vt:lpstr>
      <vt:lpstr>Comic Sans MS</vt:lpstr>
      <vt:lpstr>Kristen ITC</vt:lpstr>
      <vt:lpstr>Tahoma</vt:lpstr>
      <vt:lpstr>Times New Roman</vt:lpstr>
      <vt:lpstr>Wingdings</vt:lpstr>
      <vt:lpstr>Clouds</vt:lpstr>
      <vt:lpstr>Compass</vt:lpstr>
      <vt:lpstr>Ripple</vt:lpstr>
      <vt:lpstr>How Life Works Best</vt:lpstr>
      <vt:lpstr>How Life Works Best</vt:lpstr>
      <vt:lpstr>How Life Works Best</vt:lpstr>
      <vt:lpstr>How Life Works Best</vt:lpstr>
      <vt:lpstr>How Life Works Best</vt:lpstr>
      <vt:lpstr>How Life Works Best</vt:lpstr>
      <vt:lpstr>How Life Works Best</vt:lpstr>
      <vt:lpstr>PowerPoint Presentation</vt:lpstr>
      <vt:lpstr>An Old Testament Theology Dr. Bruce K. Waltke, pp 234-5</vt:lpstr>
      <vt:lpstr>PowerPoint Presentation</vt:lpstr>
      <vt:lpstr> </vt:lpstr>
      <vt:lpstr> </vt:lpstr>
      <vt:lpstr> </vt:lpstr>
      <vt:lpstr> </vt:lpstr>
      <vt:lpstr> </vt:lpstr>
      <vt:lpstr> </vt:lpstr>
      <vt:lpstr>PowerPoint Presentation</vt:lpstr>
      <vt:lpstr>PowerPoint Presentation</vt:lpstr>
      <vt:lpstr>PowerPoint Presentation</vt:lpstr>
      <vt:lpstr> </vt:lpstr>
      <vt:lpstr>    Are you following God’s  doctrines for     </vt:lpstr>
      <vt:lpstr>PowerPoint Presentation</vt:lpstr>
    </vt:vector>
  </TitlesOfParts>
  <Company>Home Computer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 Heaven Declares</dc:title>
  <dc:creator>Tim Frost</dc:creator>
  <cp:lastModifiedBy>Marcia Hornok</cp:lastModifiedBy>
  <cp:revision>76</cp:revision>
  <cp:lastPrinted>2020-10-14T16:32:23Z</cp:lastPrinted>
  <dcterms:created xsi:type="dcterms:W3CDTF">2002-07-04T15:32:13Z</dcterms:created>
  <dcterms:modified xsi:type="dcterms:W3CDTF">2020-10-25T23:18:18Z</dcterms:modified>
</cp:coreProperties>
</file>