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2C8C1-7371-934A-8EA9-B7592070DCF4}" type="datetimeFigureOut">
              <a:rPr lang="en-US" smtClean="0"/>
              <a:pPr/>
              <a:t>11/11/19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8BC94-29D9-4C4C-ACD7-9B29CD375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Role of Assurance in Fellowship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 John 5:6-13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Only Place It Can Be Found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Christ: The Son</a:t>
            </a:r>
          </a:p>
          <a:p>
            <a:r>
              <a:rPr lang="en-US" dirty="0" smtClean="0"/>
              <a:t>Salvation cannot come thru works</a:t>
            </a:r>
          </a:p>
          <a:p>
            <a:r>
              <a:rPr lang="en-US" dirty="0" smtClean="0"/>
              <a:t>Salvation cannot come by church membership</a:t>
            </a:r>
          </a:p>
          <a:p>
            <a:r>
              <a:rPr lang="en-US" dirty="0" smtClean="0"/>
              <a:t>He who believes in Christ for eternal life has it.</a:t>
            </a:r>
          </a:p>
          <a:p>
            <a:r>
              <a:rPr lang="en-US" dirty="0" smtClean="0"/>
              <a:t>He who does not believe in Christ for eternal life does not have it.</a:t>
            </a:r>
          </a:p>
          <a:p>
            <a:r>
              <a:rPr lang="en-US" dirty="0" smtClean="0"/>
              <a:t>Jesus is the life (John 14:6). To have eternal life is to have Him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Encourages His Readers (</a:t>
            </a:r>
            <a:r>
              <a:rPr lang="en-US" dirty="0" err="1" smtClean="0"/>
              <a:t>v</a:t>
            </a:r>
            <a:r>
              <a:rPr lang="en-US" dirty="0" smtClean="0"/>
              <a:t>. 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Those who believe in Jesus for eternal life </a:t>
            </a:r>
            <a:r>
              <a:rPr lang="en-US" b="1" dirty="0" smtClean="0"/>
              <a:t>know</a:t>
            </a:r>
            <a:r>
              <a:rPr lang="en-US" dirty="0" smtClean="0"/>
              <a:t> they have it at the moment of faith</a:t>
            </a:r>
          </a:p>
          <a:p>
            <a:r>
              <a:rPr lang="en-US" dirty="0" smtClean="0"/>
              <a:t>Why? Because God has said it</a:t>
            </a:r>
          </a:p>
          <a:p>
            <a:r>
              <a:rPr lang="en-US" dirty="0" smtClean="0"/>
              <a:t>This is where assurance comes from! Not our works</a:t>
            </a:r>
          </a:p>
          <a:p>
            <a:r>
              <a:rPr lang="en-US" dirty="0" smtClean="0"/>
              <a:t>“These things” – not a reference to the whole book</a:t>
            </a:r>
          </a:p>
          <a:p>
            <a:r>
              <a:rPr lang="en-US" dirty="0" smtClean="0"/>
              <a:t>It refers to what John has just said (vv. 11-12; see 2:1; 2:26)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Believers Can Lose Assurance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false teachers were trying to take away assurance from John’s readers</a:t>
            </a:r>
          </a:p>
          <a:p>
            <a:r>
              <a:rPr lang="en-US" dirty="0" smtClean="0"/>
              <a:t>Many teachers of the Bible today do the same</a:t>
            </a:r>
          </a:p>
          <a:p>
            <a:r>
              <a:rPr lang="en-US" dirty="0" smtClean="0"/>
              <a:t>Losing assurance does not mean loss of salvation</a:t>
            </a:r>
          </a:p>
          <a:p>
            <a:r>
              <a:rPr lang="en-US" dirty="0" smtClean="0"/>
              <a:t>Believers need to continue to believe in this wonderful promise of God (Majority Text adds this </a:t>
            </a:r>
            <a:r>
              <a:rPr lang="en-US" smtClean="0"/>
              <a:t>last sentence).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man named Jesus is the Christ</a:t>
            </a:r>
          </a:p>
          <a:p>
            <a:r>
              <a:rPr lang="en-US" dirty="0" smtClean="0"/>
              <a:t>God has declared it</a:t>
            </a:r>
          </a:p>
          <a:p>
            <a:r>
              <a:rPr lang="en-US" dirty="0" smtClean="0"/>
              <a:t>The Spirit has declared it</a:t>
            </a:r>
          </a:p>
          <a:p>
            <a:r>
              <a:rPr lang="en-US" dirty="0" smtClean="0"/>
              <a:t>His baptism, death, and resurrection have declared it</a:t>
            </a:r>
          </a:p>
          <a:p>
            <a:r>
              <a:rPr lang="en-US" dirty="0" smtClean="0"/>
              <a:t>All who believe in Him for eternal life have it</a:t>
            </a:r>
          </a:p>
          <a:p>
            <a:r>
              <a:rPr lang="en-US" dirty="0" smtClean="0"/>
              <a:t>God has promised it, </a:t>
            </a:r>
            <a:r>
              <a:rPr lang="en-US" dirty="0" smtClean="0"/>
              <a:t>so we have full assurance</a:t>
            </a:r>
            <a:endParaRPr lang="en-US" dirty="0" smtClean="0"/>
          </a:p>
          <a:p>
            <a:r>
              <a:rPr lang="en-US" dirty="0" smtClean="0"/>
              <a:t>That is the Gospel we must preach</a:t>
            </a:r>
          </a:p>
          <a:p>
            <a:r>
              <a:rPr lang="en-US" dirty="0" smtClean="0"/>
              <a:t>Don’t let people rob you of that assurance</a:t>
            </a:r>
          </a:p>
          <a:p>
            <a:r>
              <a:rPr lang="en-US" dirty="0" smtClean="0"/>
              <a:t>It is the key to serving </a:t>
            </a:r>
            <a:r>
              <a:rPr lang="en-US" smtClean="0"/>
              <a:t>the Lord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Christ’s Ministry on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Began at His baptism (water) (</a:t>
            </a:r>
            <a:r>
              <a:rPr lang="en-US" dirty="0" err="1" smtClean="0"/>
              <a:t>v</a:t>
            </a:r>
            <a:r>
              <a:rPr lang="en-US" dirty="0" smtClean="0"/>
              <a:t>. 6) </a:t>
            </a:r>
          </a:p>
          <a:p>
            <a:r>
              <a:rPr lang="en-US" dirty="0" smtClean="0"/>
              <a:t>Continued until His death (blood)</a:t>
            </a:r>
          </a:p>
          <a:p>
            <a:r>
              <a:rPr lang="en-US" dirty="0" smtClean="0"/>
              <a:t>Contrary to false teaching – Jesus was always the Christ. He is the Christ (2:2)</a:t>
            </a:r>
          </a:p>
          <a:p>
            <a:r>
              <a:rPr lang="en-US" dirty="0" smtClean="0"/>
              <a:t>The Holy Spirit bears witness to these things (</a:t>
            </a:r>
            <a:r>
              <a:rPr lang="en-US" dirty="0" err="1" smtClean="0"/>
              <a:t>v</a:t>
            </a:r>
            <a:r>
              <a:rPr lang="en-US" dirty="0" smtClean="0"/>
              <a:t>. 7)</a:t>
            </a:r>
          </a:p>
          <a:p>
            <a:r>
              <a:rPr lang="en-US" dirty="0" smtClean="0"/>
              <a:t>At baptism – John 1:33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to Assurance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Jesus was just a man on the cross, there would be no assurance (2:25-26)</a:t>
            </a:r>
          </a:p>
          <a:p>
            <a:r>
              <a:rPr lang="en-US" dirty="0" smtClean="0"/>
              <a:t>The Spirit bears witness to Jesus being the Christ. The Spirit is NOT the Christ, as false teachers were saying.</a:t>
            </a:r>
          </a:p>
          <a:p>
            <a:r>
              <a:rPr lang="en-US" dirty="0" smtClean="0"/>
              <a:t>The Spirit is truth and He says Jesus is the Christ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Witnesses for Christ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OT says two or three witnesses establish truth</a:t>
            </a:r>
          </a:p>
          <a:p>
            <a:r>
              <a:rPr lang="en-US" dirty="0" smtClean="0"/>
              <a:t>The Spirit bears witness of Christ</a:t>
            </a:r>
          </a:p>
          <a:p>
            <a:r>
              <a:rPr lang="en-US" dirty="0" smtClean="0"/>
              <a:t>The water, at the Baptism of Christ, the Father gave witness (Matt 3:17)</a:t>
            </a:r>
          </a:p>
          <a:p>
            <a:r>
              <a:rPr lang="en-US" dirty="0" smtClean="0"/>
              <a:t>The blood/crucifixion also bears witness. The Scriptures predicted it (John 19:24, 36-37) and the Apostles witnessed it as well as His resurrection (John 19:35; 21:24)</a:t>
            </a:r>
          </a:p>
          <a:p>
            <a:r>
              <a:rPr lang="en-US" dirty="0" smtClean="0"/>
              <a:t>Jesus rose from the dead. He is the Son of God. See 1 </a:t>
            </a:r>
            <a:r>
              <a:rPr lang="en-US" dirty="0" err="1" smtClean="0"/>
              <a:t>Cor</a:t>
            </a:r>
            <a:r>
              <a:rPr lang="en-US" dirty="0" smtClean="0"/>
              <a:t> 15:6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Has Born Witness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has born witness that Jesus is the Christ through the Spirit, His baptism, and in the death and resurrection of Jesus</a:t>
            </a:r>
          </a:p>
          <a:p>
            <a:r>
              <a:rPr lang="en-US" dirty="0" smtClean="0"/>
              <a:t>If we received human witnesses (e.g. in court), we should certainly accept the witness of God</a:t>
            </a:r>
          </a:p>
          <a:p>
            <a:r>
              <a:rPr lang="en-US" dirty="0" smtClean="0"/>
              <a:t>But God has said something else about His Son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First, a Parenthesis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John will tell us what else God has said about His Son (vv. 11-12)</a:t>
            </a:r>
          </a:p>
          <a:p>
            <a:r>
              <a:rPr lang="en-US" dirty="0" smtClean="0"/>
              <a:t>But first he tells us something about the witness of God</a:t>
            </a:r>
          </a:p>
          <a:p>
            <a:r>
              <a:rPr lang="en-US" dirty="0" smtClean="0"/>
              <a:t>To believe in the Son of God in this context means to believe for eternal life (1 John 5:1)</a:t>
            </a:r>
          </a:p>
          <a:p>
            <a:r>
              <a:rPr lang="en-US" dirty="0" smtClean="0"/>
              <a:t>To believe what God has said about Jesus is to internalize it. It is a life giving seed (1 Peter 1:23)</a:t>
            </a:r>
          </a:p>
          <a:p>
            <a:r>
              <a:rPr lang="en-US" dirty="0" smtClean="0"/>
              <a:t>To not believe what God has said about His Son is to call God a liar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God Said?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 matter of believing it or not believing it</a:t>
            </a:r>
          </a:p>
          <a:p>
            <a:r>
              <a:rPr lang="en-US" dirty="0" smtClean="0"/>
              <a:t>It is that simple</a:t>
            </a:r>
          </a:p>
          <a:p>
            <a:r>
              <a:rPr lang="en-US" dirty="0" smtClean="0"/>
              <a:t>No such thing as head faith versus heart faith</a:t>
            </a:r>
          </a:p>
          <a:p>
            <a:r>
              <a:rPr lang="en-US" dirty="0" smtClean="0"/>
              <a:t>We are either convinced what God has said about Jesus is true or not</a:t>
            </a:r>
          </a:p>
          <a:p>
            <a:r>
              <a:rPr lang="en-US" dirty="0" smtClean="0"/>
              <a:t>If we do, we believe what God has said</a:t>
            </a:r>
          </a:p>
          <a:p>
            <a:r>
              <a:rPr lang="en-US" dirty="0" smtClean="0"/>
              <a:t>If we don’t we call God a liar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God’s Testimony About His Son (vv. 11-12)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God’s testimony involves two things</a:t>
            </a:r>
            <a:br>
              <a:rPr lang="en-US" dirty="0" smtClean="0"/>
            </a:br>
            <a:r>
              <a:rPr lang="en-US" dirty="0" smtClean="0"/>
              <a:t>1. What God has given (</a:t>
            </a:r>
            <a:r>
              <a:rPr lang="en-US" dirty="0" err="1" smtClean="0"/>
              <a:t>v</a:t>
            </a:r>
            <a:r>
              <a:rPr lang="en-US" dirty="0" smtClean="0"/>
              <a:t>. 11)</a:t>
            </a:r>
          </a:p>
          <a:p>
            <a:pPr>
              <a:buNone/>
            </a:pPr>
            <a:r>
              <a:rPr lang="en-US" dirty="0" smtClean="0"/>
              <a:t>    2. There is only one place to get what God gives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God Has Given?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has given the readers eternal life. They are believers. They have believed what God has said about His Son (1 John 2:12-14)</a:t>
            </a:r>
          </a:p>
          <a:p>
            <a:r>
              <a:rPr lang="en-US" dirty="0" smtClean="0"/>
              <a:t>God has born witness to this: John 3:16; 5:24; 6:47; 11:25-26; 20:30-31)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832</Words>
  <Application>Microsoft Macintosh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Role of Assurance in Fellowship</vt:lpstr>
      <vt:lpstr>Christ’s Ministry on Earth</vt:lpstr>
      <vt:lpstr>Related to Assurance</vt:lpstr>
      <vt:lpstr>Witnesses for Christ</vt:lpstr>
      <vt:lpstr>God Has Born Witness </vt:lpstr>
      <vt:lpstr>First, a Parenthesis</vt:lpstr>
      <vt:lpstr>What Has God Said?</vt:lpstr>
      <vt:lpstr>God’s Testimony About His Son (vv. 11-12)</vt:lpstr>
      <vt:lpstr>What God Has Given?</vt:lpstr>
      <vt:lpstr>The Only Place It Can Be Found</vt:lpstr>
      <vt:lpstr>John Encourages His Readers (v. 13)</vt:lpstr>
      <vt:lpstr>But Believers Can Lose Assurance</vt:lpstr>
      <vt:lpstr>Summary</vt:lpstr>
    </vt:vector>
  </TitlesOfParts>
  <Company>Dallas Theological Seminary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Assurance in Fellowship</dc:title>
  <dc:creator>kenneth yates</dc:creator>
  <cp:lastModifiedBy>kenneth yates</cp:lastModifiedBy>
  <cp:revision>3</cp:revision>
  <dcterms:created xsi:type="dcterms:W3CDTF">2019-11-11T18:39:31Z</dcterms:created>
  <dcterms:modified xsi:type="dcterms:W3CDTF">2019-11-11T18:43:29Z</dcterms:modified>
</cp:coreProperties>
</file>