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9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115-D29A-3D48-8E0C-58125EAE7F36}" type="datetimeFigureOut">
              <a:rPr lang="en-US" smtClean="0"/>
              <a:t>11/9/19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30DB-9509-D04A-AAE5-80EF202BB3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115-D29A-3D48-8E0C-58125EAE7F36}" type="datetimeFigureOut">
              <a:rPr lang="en-US" smtClean="0"/>
              <a:t>11/9/19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30DB-9509-D04A-AAE5-80EF202BB3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115-D29A-3D48-8E0C-58125EAE7F36}" type="datetimeFigureOut">
              <a:rPr lang="en-US" smtClean="0"/>
              <a:t>11/9/19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30DB-9509-D04A-AAE5-80EF202BB3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115-D29A-3D48-8E0C-58125EAE7F36}" type="datetimeFigureOut">
              <a:rPr lang="en-US" smtClean="0"/>
              <a:t>11/9/19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30DB-9509-D04A-AAE5-80EF202BB3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115-D29A-3D48-8E0C-58125EAE7F36}" type="datetimeFigureOut">
              <a:rPr lang="en-US" smtClean="0"/>
              <a:t>11/9/19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30DB-9509-D04A-AAE5-80EF202BB3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115-D29A-3D48-8E0C-58125EAE7F36}" type="datetimeFigureOut">
              <a:rPr lang="en-US" smtClean="0"/>
              <a:t>11/9/19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30DB-9509-D04A-AAE5-80EF202BB3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115-D29A-3D48-8E0C-58125EAE7F36}" type="datetimeFigureOut">
              <a:rPr lang="en-US" smtClean="0"/>
              <a:t>11/9/19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30DB-9509-D04A-AAE5-80EF202BB3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115-D29A-3D48-8E0C-58125EAE7F36}" type="datetimeFigureOut">
              <a:rPr lang="en-US" smtClean="0"/>
              <a:t>11/9/19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30DB-9509-D04A-AAE5-80EF202BB3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115-D29A-3D48-8E0C-58125EAE7F36}" type="datetimeFigureOut">
              <a:rPr lang="en-US" smtClean="0"/>
              <a:t>11/9/19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30DB-9509-D04A-AAE5-80EF202BB3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115-D29A-3D48-8E0C-58125EAE7F36}" type="datetimeFigureOut">
              <a:rPr lang="en-US" smtClean="0"/>
              <a:t>11/9/19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30DB-9509-D04A-AAE5-80EF202BB3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115-D29A-3D48-8E0C-58125EAE7F36}" type="datetimeFigureOut">
              <a:rPr lang="en-US" smtClean="0"/>
              <a:t>11/9/19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730DB-9509-D04A-AAE5-80EF202BB3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A4115-D29A-3D48-8E0C-58125EAE7F36}" type="datetimeFigureOut">
              <a:rPr lang="en-US" smtClean="0"/>
              <a:t>11/9/19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730DB-9509-D04A-AAE5-80EF202BB3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 John 1:5-2:2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Fellowship Via Walking in the Light and Confession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Unlimited Atonement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don’t go to hell because of their sin</a:t>
            </a:r>
          </a:p>
          <a:p>
            <a:r>
              <a:rPr lang="en-US" dirty="0" smtClean="0"/>
              <a:t>Christ has paid for their sins</a:t>
            </a:r>
          </a:p>
          <a:p>
            <a:r>
              <a:rPr lang="en-US" dirty="0" smtClean="0"/>
              <a:t>They go to hell because they don’t have eternal life (Rev 20:15)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wants his readers to have fellowship with God</a:t>
            </a:r>
          </a:p>
          <a:p>
            <a:r>
              <a:rPr lang="en-US" dirty="0" smtClean="0"/>
              <a:t>Must walk in obedience</a:t>
            </a:r>
          </a:p>
          <a:p>
            <a:r>
              <a:rPr lang="en-US" dirty="0" smtClean="0"/>
              <a:t>Must confess the sins the Word reveals to us</a:t>
            </a:r>
          </a:p>
          <a:p>
            <a:r>
              <a:rPr lang="en-US" dirty="0" smtClean="0"/>
              <a:t>Christ’s death not only makes possible for us to have eternal life</a:t>
            </a:r>
          </a:p>
          <a:p>
            <a:r>
              <a:rPr lang="en-US" dirty="0" smtClean="0"/>
              <a:t>His death also makes fellowship with </a:t>
            </a:r>
            <a:r>
              <a:rPr lang="en-US" smtClean="0"/>
              <a:t>God possible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Fellowship With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That is the purpose of the letter of 1 John (1:3)</a:t>
            </a:r>
          </a:p>
          <a:p>
            <a:r>
              <a:rPr lang="en-US" dirty="0" smtClean="0"/>
              <a:t>Fellowship is NOT salvation from hell</a:t>
            </a:r>
          </a:p>
          <a:p>
            <a:r>
              <a:rPr lang="en-US" dirty="0" smtClean="0"/>
              <a:t>What does that look like?</a:t>
            </a:r>
          </a:p>
          <a:p>
            <a:r>
              <a:rPr lang="en-US" dirty="0" smtClean="0"/>
              <a:t>What does the believer need to do?</a:t>
            </a:r>
          </a:p>
          <a:p>
            <a:r>
              <a:rPr lang="en-US" dirty="0" smtClean="0"/>
              <a:t>The false teachers threatened it.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God like?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V. 5 – God is completely holy</a:t>
            </a:r>
          </a:p>
          <a:p>
            <a:r>
              <a:rPr lang="en-US" dirty="0" smtClean="0"/>
              <a:t>Fellowship with Him requires that we be holy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 Impacts Our Fellowship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“We” shows this is something believers can do, including the Apostles</a:t>
            </a:r>
          </a:p>
          <a:p>
            <a:r>
              <a:rPr lang="en-US" dirty="0" smtClean="0"/>
              <a:t>If we walk in sin we are out of fellowship with God (</a:t>
            </a:r>
            <a:r>
              <a:rPr lang="en-US" dirty="0" err="1" smtClean="0"/>
              <a:t>v</a:t>
            </a:r>
            <a:r>
              <a:rPr lang="en-US" dirty="0" smtClean="0"/>
              <a:t>. 6)</a:t>
            </a:r>
          </a:p>
          <a:p>
            <a:r>
              <a:rPr lang="en-US" dirty="0" smtClean="0"/>
              <a:t>To walk in sin is to live contrary to the truth about God – that He is holy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Alternative (</a:t>
            </a:r>
            <a:r>
              <a:rPr lang="en-US" dirty="0" err="1" smtClean="0"/>
              <a:t>v</a:t>
            </a:r>
            <a:r>
              <a:rPr lang="en-US" dirty="0" smtClean="0"/>
              <a:t>. 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walk in holiness</a:t>
            </a:r>
          </a:p>
          <a:p>
            <a:r>
              <a:rPr lang="en-US" dirty="0" smtClean="0"/>
              <a:t>Fellowship means to share in God’s character</a:t>
            </a:r>
          </a:p>
          <a:p>
            <a:r>
              <a:rPr lang="en-US" dirty="0" smtClean="0"/>
              <a:t>In the light God reveals things to us about Himself</a:t>
            </a:r>
          </a:p>
          <a:p>
            <a:r>
              <a:rPr lang="en-US" dirty="0" smtClean="0"/>
              <a:t>He reveals Himself in His Word thru prayer</a:t>
            </a:r>
          </a:p>
          <a:p>
            <a:r>
              <a:rPr lang="en-US" dirty="0" smtClean="0"/>
              <a:t>“One another” means us and God</a:t>
            </a:r>
          </a:p>
          <a:p>
            <a:r>
              <a:rPr lang="en-US" dirty="0" smtClean="0"/>
              <a:t>We are sinful, but Christ’s blood cleanses us from ALL sin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We Become Aware of Sin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have two options</a:t>
            </a:r>
          </a:p>
          <a:p>
            <a:r>
              <a:rPr lang="en-US" dirty="0" smtClean="0"/>
              <a:t>We can deny it (</a:t>
            </a:r>
            <a:r>
              <a:rPr lang="en-US" dirty="0" err="1" smtClean="0"/>
              <a:t>v</a:t>
            </a:r>
            <a:r>
              <a:rPr lang="en-US" dirty="0" smtClean="0"/>
              <a:t>. 8)</a:t>
            </a:r>
          </a:p>
          <a:p>
            <a:r>
              <a:rPr lang="en-US" dirty="0" smtClean="0"/>
              <a:t>We can confess it (</a:t>
            </a:r>
            <a:r>
              <a:rPr lang="en-US" dirty="0" err="1" smtClean="0"/>
              <a:t>v</a:t>
            </a:r>
            <a:r>
              <a:rPr lang="en-US" dirty="0" smtClean="0"/>
              <a:t>. 9)</a:t>
            </a:r>
          </a:p>
          <a:p>
            <a:r>
              <a:rPr lang="en-US" dirty="0" smtClean="0"/>
              <a:t>This is NOT talking about salvation from hell</a:t>
            </a:r>
          </a:p>
          <a:p>
            <a:r>
              <a:rPr lang="en-US" dirty="0" smtClean="0"/>
              <a:t>THE sins we confess are forgiven</a:t>
            </a:r>
          </a:p>
          <a:p>
            <a:r>
              <a:rPr lang="en-US" dirty="0" smtClean="0"/>
              <a:t>Even the sins we are not aware of forgiven</a:t>
            </a:r>
          </a:p>
          <a:p>
            <a:r>
              <a:rPr lang="en-US" dirty="0" smtClean="0"/>
              <a:t>Fellowship with a perfectly holy God takes place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We Must Confess those Sins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V. 10 – the Word of God will reveal our sin to us</a:t>
            </a:r>
          </a:p>
          <a:p>
            <a:r>
              <a:rPr lang="en-US" dirty="0" smtClean="0"/>
              <a:t>We must agree with God.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Not An Excuse to Sin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is talking to believers – Little Children (2:1)</a:t>
            </a:r>
          </a:p>
          <a:p>
            <a:r>
              <a:rPr lang="en-US" dirty="0" smtClean="0"/>
              <a:t>Christ is our Advocate/Lawyer who is our mediator with the Father</a:t>
            </a:r>
          </a:p>
          <a:p>
            <a:r>
              <a:rPr lang="en-US" dirty="0" smtClean="0"/>
              <a:t>He prays that our faith will remain strong (Luke 22:31-33) and we will mature</a:t>
            </a:r>
          </a:p>
          <a:p>
            <a:r>
              <a:rPr lang="en-US" dirty="0" smtClean="0"/>
              <a:t>He is righteous (when we are not) and is with the Father. He is our perfect advocate!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Christ’s Death Took Care of All our Sins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Christ’s death satisfies God’s displeasure with all our sins (2:2)</a:t>
            </a:r>
          </a:p>
          <a:p>
            <a:r>
              <a:rPr lang="en-US" dirty="0" smtClean="0"/>
              <a:t>Christ’s death paid for the sins of the WHOLE world</a:t>
            </a:r>
          </a:p>
          <a:p>
            <a:r>
              <a:rPr lang="en-US" dirty="0" smtClean="0"/>
              <a:t>Calvinism is wrong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461</Words>
  <Application>Microsoft Macintosh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1 John 1:5-2:2</vt:lpstr>
      <vt:lpstr>Fellowship With God</vt:lpstr>
      <vt:lpstr>What is God like?</vt:lpstr>
      <vt:lpstr>Sin Impacts Our Fellowship</vt:lpstr>
      <vt:lpstr>The Alternative (v. 7)</vt:lpstr>
      <vt:lpstr>When We Become Aware of Sin </vt:lpstr>
      <vt:lpstr>But We Must Confess those Sins</vt:lpstr>
      <vt:lpstr>Not An Excuse to Sin </vt:lpstr>
      <vt:lpstr>Christ’s Death Took Care of All our Sins</vt:lpstr>
      <vt:lpstr>Unlimited Atonement</vt:lpstr>
      <vt:lpstr>Conclusion</vt:lpstr>
    </vt:vector>
  </TitlesOfParts>
  <Company>Dallas Theological Seminary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John 1:5-2:2</dc:title>
  <dc:creator>kenneth yates</dc:creator>
  <cp:lastModifiedBy>kenneth yates</cp:lastModifiedBy>
  <cp:revision>1</cp:revision>
  <dcterms:created xsi:type="dcterms:W3CDTF">2019-11-09T20:25:52Z</dcterms:created>
  <dcterms:modified xsi:type="dcterms:W3CDTF">2019-11-09T21:26:49Z</dcterms:modified>
</cp:coreProperties>
</file>