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7" r:id="rId5"/>
    <p:sldId id="274" r:id="rId6"/>
    <p:sldId id="286" r:id="rId7"/>
    <p:sldId id="268" r:id="rId8"/>
    <p:sldId id="283" r:id="rId9"/>
    <p:sldId id="284" r:id="rId10"/>
    <p:sldId id="287" r:id="rId11"/>
    <p:sldId id="281" r:id="rId12"/>
    <p:sldId id="285" r:id="rId13"/>
    <p:sldId id="282" r:id="rId14"/>
    <p:sldId id="279" r:id="rId15"/>
    <p:sldId id="280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6-40B6-8259-56D9B899AF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E6-40B6-8259-56D9B899AF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E6-40B6-8259-56D9B899A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959264"/>
        <c:axId val="371960440"/>
      </c:barChart>
      <c:catAx>
        <c:axId val="3719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960440"/>
        <c:crosses val="autoZero"/>
        <c:auto val="1"/>
        <c:lblAlgn val="ctr"/>
        <c:lblOffset val="100"/>
        <c:noMultiLvlLbl val="0"/>
      </c:catAx>
      <c:valAx>
        <c:axId val="37196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95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48CA0-B85B-4458-AC23-3F6299AE7CF2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8074C2-62CA-4AAD-83F9-86A9EA52414A}">
      <dgm:prSet phldrT="[Text]"/>
      <dgm:spPr/>
      <dgm:t>
        <a:bodyPr/>
        <a:lstStyle/>
        <a:p>
          <a:r>
            <a:rPr lang="en-US" dirty="0"/>
            <a:t>Goal</a:t>
          </a:r>
        </a:p>
      </dgm:t>
    </dgm:pt>
    <dgm:pt modelId="{E31E9712-B288-41EB-93BE-1F25BD8AADD3}" type="parTrans" cxnId="{E98F13FA-F723-4894-85E2-4F0C4C71CA7E}">
      <dgm:prSet/>
      <dgm:spPr/>
      <dgm:t>
        <a:bodyPr/>
        <a:lstStyle/>
        <a:p>
          <a:endParaRPr lang="en-US"/>
        </a:p>
      </dgm:t>
    </dgm:pt>
    <dgm:pt modelId="{A45342B1-59A4-4DDF-BE5E-FE6E305D033B}" type="sibTrans" cxnId="{E98F13FA-F723-4894-85E2-4F0C4C71CA7E}">
      <dgm:prSet/>
      <dgm:spPr/>
      <dgm:t>
        <a:bodyPr/>
        <a:lstStyle/>
        <a:p>
          <a:endParaRPr lang="en-US"/>
        </a:p>
      </dgm:t>
    </dgm:pt>
    <dgm:pt modelId="{82992329-2141-41AE-8498-398419F9D342}">
      <dgm:prSet phldrT="[Text]"/>
      <dgm:spPr/>
      <dgm:t>
        <a:bodyPr/>
        <a:lstStyle/>
        <a:p>
          <a:r>
            <a:rPr lang="en-US" dirty="0"/>
            <a:t>Step 1</a:t>
          </a:r>
        </a:p>
      </dgm:t>
    </dgm:pt>
    <dgm:pt modelId="{E81300EC-0913-435C-965C-A88DA29AAB91}" type="parTrans" cxnId="{9F2B6E35-0DC5-44B3-A04E-3980A64C81AC}">
      <dgm:prSet/>
      <dgm:spPr/>
      <dgm:t>
        <a:bodyPr/>
        <a:lstStyle/>
        <a:p>
          <a:endParaRPr lang="en-US"/>
        </a:p>
      </dgm:t>
    </dgm:pt>
    <dgm:pt modelId="{28E59B27-8808-4C52-B10D-E7ADC0DB3DF9}" type="sibTrans" cxnId="{9F2B6E35-0DC5-44B3-A04E-3980A64C81AC}">
      <dgm:prSet/>
      <dgm:spPr/>
      <dgm:t>
        <a:bodyPr/>
        <a:lstStyle/>
        <a:p>
          <a:endParaRPr lang="en-US"/>
        </a:p>
      </dgm:t>
    </dgm:pt>
    <dgm:pt modelId="{FC647F25-4DEC-4063-BBDD-F93B2C5E6756}">
      <dgm:prSet phldrT="[Text]"/>
      <dgm:spPr/>
      <dgm:t>
        <a:bodyPr/>
        <a:lstStyle/>
        <a:p>
          <a:r>
            <a:rPr lang="en-US" dirty="0"/>
            <a:t>Step 2</a:t>
          </a:r>
        </a:p>
      </dgm:t>
    </dgm:pt>
    <dgm:pt modelId="{563D9B7B-235D-4E46-AC66-2AA43E9B3579}" type="parTrans" cxnId="{3483F096-B4B7-45D9-8948-50950B9FE6AE}">
      <dgm:prSet/>
      <dgm:spPr/>
      <dgm:t>
        <a:bodyPr/>
        <a:lstStyle/>
        <a:p>
          <a:endParaRPr lang="en-US"/>
        </a:p>
      </dgm:t>
    </dgm:pt>
    <dgm:pt modelId="{22BFA187-88E4-4EBC-A0B9-A88562F9E4C1}" type="sibTrans" cxnId="{3483F096-B4B7-45D9-8948-50950B9FE6AE}">
      <dgm:prSet/>
      <dgm:spPr/>
      <dgm:t>
        <a:bodyPr/>
        <a:lstStyle/>
        <a:p>
          <a:endParaRPr lang="en-US"/>
        </a:p>
      </dgm:t>
    </dgm:pt>
    <dgm:pt modelId="{ADFE6FFF-2D74-44C2-B492-ED92605EC5A7}">
      <dgm:prSet phldrT="[Text]"/>
      <dgm:spPr/>
      <dgm:t>
        <a:bodyPr/>
        <a:lstStyle/>
        <a:p>
          <a:r>
            <a:rPr lang="en-US" dirty="0"/>
            <a:t>Step 3</a:t>
          </a:r>
        </a:p>
      </dgm:t>
    </dgm:pt>
    <dgm:pt modelId="{CBB71E3E-4DF6-458D-88C3-25896F11EB85}" type="parTrans" cxnId="{6D5838E4-CA40-4AC8-9654-0651DC5397FB}">
      <dgm:prSet/>
      <dgm:spPr/>
      <dgm:t>
        <a:bodyPr/>
        <a:lstStyle/>
        <a:p>
          <a:endParaRPr lang="en-US"/>
        </a:p>
      </dgm:t>
    </dgm:pt>
    <dgm:pt modelId="{9C5D00A8-4F96-44F5-8778-54093F0D050A}" type="sibTrans" cxnId="{6D5838E4-CA40-4AC8-9654-0651DC5397FB}">
      <dgm:prSet/>
      <dgm:spPr/>
      <dgm:t>
        <a:bodyPr/>
        <a:lstStyle/>
        <a:p>
          <a:endParaRPr lang="en-US"/>
        </a:p>
      </dgm:t>
    </dgm:pt>
    <dgm:pt modelId="{4CC2A726-4DF7-4B61-8EA9-C776AA95A549}" type="pres">
      <dgm:prSet presAssocID="{A9F48CA0-B85B-4458-AC23-3F6299AE7CF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52EC72-F44B-4563-8F12-31BE98030C73}" type="pres">
      <dgm:prSet presAssocID="{F58074C2-62CA-4AAD-83F9-86A9EA52414A}" presName="centerShape" presStyleLbl="node0" presStyleIdx="0" presStyleCnt="1"/>
      <dgm:spPr/>
    </dgm:pt>
    <dgm:pt modelId="{0647D637-619C-451F-8084-44E62D21528F}" type="pres">
      <dgm:prSet presAssocID="{E81300EC-0913-435C-965C-A88DA29AAB91}" presName="parTrans" presStyleLbl="bgSibTrans2D1" presStyleIdx="0" presStyleCnt="3"/>
      <dgm:spPr/>
    </dgm:pt>
    <dgm:pt modelId="{15AAAA0F-4593-4F22-B652-8F08B16E55CD}" type="pres">
      <dgm:prSet presAssocID="{82992329-2141-41AE-8498-398419F9D342}" presName="node" presStyleLbl="node1" presStyleIdx="0" presStyleCnt="3">
        <dgm:presLayoutVars>
          <dgm:bulletEnabled val="1"/>
        </dgm:presLayoutVars>
      </dgm:prSet>
      <dgm:spPr/>
    </dgm:pt>
    <dgm:pt modelId="{26F3572A-44B5-40A9-A054-A83B3BCE9750}" type="pres">
      <dgm:prSet presAssocID="{563D9B7B-235D-4E46-AC66-2AA43E9B3579}" presName="parTrans" presStyleLbl="bgSibTrans2D1" presStyleIdx="1" presStyleCnt="3"/>
      <dgm:spPr/>
    </dgm:pt>
    <dgm:pt modelId="{BAD72918-AD54-4A3F-9FE2-7902A2063F5C}" type="pres">
      <dgm:prSet presAssocID="{FC647F25-4DEC-4063-BBDD-F93B2C5E6756}" presName="node" presStyleLbl="node1" presStyleIdx="1" presStyleCnt="3">
        <dgm:presLayoutVars>
          <dgm:bulletEnabled val="1"/>
        </dgm:presLayoutVars>
      </dgm:prSet>
      <dgm:spPr/>
    </dgm:pt>
    <dgm:pt modelId="{1204005B-0B62-484D-8BEB-E7B9E9CE6A61}" type="pres">
      <dgm:prSet presAssocID="{CBB71E3E-4DF6-458D-88C3-25896F11EB85}" presName="parTrans" presStyleLbl="bgSibTrans2D1" presStyleIdx="2" presStyleCnt="3"/>
      <dgm:spPr/>
    </dgm:pt>
    <dgm:pt modelId="{DF4F3CC4-9ADE-4D5A-9D51-11C67A5A8F9F}" type="pres">
      <dgm:prSet presAssocID="{ADFE6FFF-2D74-44C2-B492-ED92605EC5A7}" presName="node" presStyleLbl="node1" presStyleIdx="2" presStyleCnt="3">
        <dgm:presLayoutVars>
          <dgm:bulletEnabled val="1"/>
        </dgm:presLayoutVars>
      </dgm:prSet>
      <dgm:spPr/>
    </dgm:pt>
  </dgm:ptLst>
  <dgm:cxnLst>
    <dgm:cxn modelId="{95709704-88CC-418B-B1FA-A6C9A479E333}" type="presOf" srcId="{CBB71E3E-4DF6-458D-88C3-25896F11EB85}" destId="{1204005B-0B62-484D-8BEB-E7B9E9CE6A61}" srcOrd="0" destOrd="0" presId="urn:microsoft.com/office/officeart/2005/8/layout/radial4"/>
    <dgm:cxn modelId="{7A4AF818-C239-4D4F-B475-FEF1C24FF567}" type="presOf" srcId="{A9F48CA0-B85B-4458-AC23-3F6299AE7CF2}" destId="{4CC2A726-4DF7-4B61-8EA9-C776AA95A549}" srcOrd="0" destOrd="0" presId="urn:microsoft.com/office/officeart/2005/8/layout/radial4"/>
    <dgm:cxn modelId="{9F2B6E35-0DC5-44B3-A04E-3980A64C81AC}" srcId="{F58074C2-62CA-4AAD-83F9-86A9EA52414A}" destId="{82992329-2141-41AE-8498-398419F9D342}" srcOrd="0" destOrd="0" parTransId="{E81300EC-0913-435C-965C-A88DA29AAB91}" sibTransId="{28E59B27-8808-4C52-B10D-E7ADC0DB3DF9}"/>
    <dgm:cxn modelId="{1CA0974A-4354-486C-B412-C3CF625EF768}" type="presOf" srcId="{E81300EC-0913-435C-965C-A88DA29AAB91}" destId="{0647D637-619C-451F-8084-44E62D21528F}" srcOrd="0" destOrd="0" presId="urn:microsoft.com/office/officeart/2005/8/layout/radial4"/>
    <dgm:cxn modelId="{FFF32158-99E4-4A6E-BFE1-709132315BD0}" type="presOf" srcId="{ADFE6FFF-2D74-44C2-B492-ED92605EC5A7}" destId="{DF4F3CC4-9ADE-4D5A-9D51-11C67A5A8F9F}" srcOrd="0" destOrd="0" presId="urn:microsoft.com/office/officeart/2005/8/layout/radial4"/>
    <dgm:cxn modelId="{A5CCA479-F7E5-4428-81FB-1FFADAC6FC2C}" type="presOf" srcId="{F58074C2-62CA-4AAD-83F9-86A9EA52414A}" destId="{9A52EC72-F44B-4563-8F12-31BE98030C73}" srcOrd="0" destOrd="0" presId="urn:microsoft.com/office/officeart/2005/8/layout/radial4"/>
    <dgm:cxn modelId="{07F0F65A-E5EF-4C50-9999-C2786A9FDF38}" type="presOf" srcId="{563D9B7B-235D-4E46-AC66-2AA43E9B3579}" destId="{26F3572A-44B5-40A9-A054-A83B3BCE9750}" srcOrd="0" destOrd="0" presId="urn:microsoft.com/office/officeart/2005/8/layout/radial4"/>
    <dgm:cxn modelId="{DCD4CD90-2314-4EFA-9C26-9B7E4F5DCEFD}" type="presOf" srcId="{FC647F25-4DEC-4063-BBDD-F93B2C5E6756}" destId="{BAD72918-AD54-4A3F-9FE2-7902A2063F5C}" srcOrd="0" destOrd="0" presId="urn:microsoft.com/office/officeart/2005/8/layout/radial4"/>
    <dgm:cxn modelId="{3483F096-B4B7-45D9-8948-50950B9FE6AE}" srcId="{F58074C2-62CA-4AAD-83F9-86A9EA52414A}" destId="{FC647F25-4DEC-4063-BBDD-F93B2C5E6756}" srcOrd="1" destOrd="0" parTransId="{563D9B7B-235D-4E46-AC66-2AA43E9B3579}" sibTransId="{22BFA187-88E4-4EBC-A0B9-A88562F9E4C1}"/>
    <dgm:cxn modelId="{BE6CC9AB-9899-4E9E-BAAB-A9E76AC60050}" type="presOf" srcId="{82992329-2141-41AE-8498-398419F9D342}" destId="{15AAAA0F-4593-4F22-B652-8F08B16E55CD}" srcOrd="0" destOrd="0" presId="urn:microsoft.com/office/officeart/2005/8/layout/radial4"/>
    <dgm:cxn modelId="{6D5838E4-CA40-4AC8-9654-0651DC5397FB}" srcId="{F58074C2-62CA-4AAD-83F9-86A9EA52414A}" destId="{ADFE6FFF-2D74-44C2-B492-ED92605EC5A7}" srcOrd="2" destOrd="0" parTransId="{CBB71E3E-4DF6-458D-88C3-25896F11EB85}" sibTransId="{9C5D00A8-4F96-44F5-8778-54093F0D050A}"/>
    <dgm:cxn modelId="{E98F13FA-F723-4894-85E2-4F0C4C71CA7E}" srcId="{A9F48CA0-B85B-4458-AC23-3F6299AE7CF2}" destId="{F58074C2-62CA-4AAD-83F9-86A9EA52414A}" srcOrd="0" destOrd="0" parTransId="{E31E9712-B288-41EB-93BE-1F25BD8AADD3}" sibTransId="{A45342B1-59A4-4DDF-BE5E-FE6E305D033B}"/>
    <dgm:cxn modelId="{4099DF94-369C-4E6D-93DF-27B6D30830D3}" type="presParOf" srcId="{4CC2A726-4DF7-4B61-8EA9-C776AA95A549}" destId="{9A52EC72-F44B-4563-8F12-31BE98030C73}" srcOrd="0" destOrd="0" presId="urn:microsoft.com/office/officeart/2005/8/layout/radial4"/>
    <dgm:cxn modelId="{C0FFED11-3BE4-469A-B839-D0F979306D5F}" type="presParOf" srcId="{4CC2A726-4DF7-4B61-8EA9-C776AA95A549}" destId="{0647D637-619C-451F-8084-44E62D21528F}" srcOrd="1" destOrd="0" presId="urn:microsoft.com/office/officeart/2005/8/layout/radial4"/>
    <dgm:cxn modelId="{97E22660-0900-4073-9EB6-BECBF8780F10}" type="presParOf" srcId="{4CC2A726-4DF7-4B61-8EA9-C776AA95A549}" destId="{15AAAA0F-4593-4F22-B652-8F08B16E55CD}" srcOrd="2" destOrd="0" presId="urn:microsoft.com/office/officeart/2005/8/layout/radial4"/>
    <dgm:cxn modelId="{BD3D298F-BC83-435E-AA98-56F9295A7605}" type="presParOf" srcId="{4CC2A726-4DF7-4B61-8EA9-C776AA95A549}" destId="{26F3572A-44B5-40A9-A054-A83B3BCE9750}" srcOrd="3" destOrd="0" presId="urn:microsoft.com/office/officeart/2005/8/layout/radial4"/>
    <dgm:cxn modelId="{03C86896-4DC2-403F-B187-5206953488C1}" type="presParOf" srcId="{4CC2A726-4DF7-4B61-8EA9-C776AA95A549}" destId="{BAD72918-AD54-4A3F-9FE2-7902A2063F5C}" srcOrd="4" destOrd="0" presId="urn:microsoft.com/office/officeart/2005/8/layout/radial4"/>
    <dgm:cxn modelId="{F615174A-F6FE-4CDE-8C94-7A7F1783499C}" type="presParOf" srcId="{4CC2A726-4DF7-4B61-8EA9-C776AA95A549}" destId="{1204005B-0B62-484D-8BEB-E7B9E9CE6A61}" srcOrd="5" destOrd="0" presId="urn:microsoft.com/office/officeart/2005/8/layout/radial4"/>
    <dgm:cxn modelId="{D0C2E886-76FB-4050-A208-732C8A2477D6}" type="presParOf" srcId="{4CC2A726-4DF7-4B61-8EA9-C776AA95A549}" destId="{DF4F3CC4-9ADE-4D5A-9D51-11C67A5A8F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2EC72-F44B-4563-8F12-31BE98030C73}">
      <dsp:nvSpPr>
        <dsp:cNvPr id="0" name=""/>
        <dsp:cNvSpPr/>
      </dsp:nvSpPr>
      <dsp:spPr>
        <a:xfrm>
          <a:off x="1564481" y="2341623"/>
          <a:ext cx="1443037" cy="14430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Goal</a:t>
          </a:r>
        </a:p>
      </dsp:txBody>
      <dsp:txXfrm>
        <a:off x="1775809" y="2552951"/>
        <a:ext cx="1020381" cy="1020381"/>
      </dsp:txXfrm>
    </dsp:sp>
    <dsp:sp modelId="{0647D637-619C-451F-8084-44E62D21528F}">
      <dsp:nvSpPr>
        <dsp:cNvPr id="0" name=""/>
        <dsp:cNvSpPr/>
      </dsp:nvSpPr>
      <dsp:spPr>
        <a:xfrm rot="12900000">
          <a:off x="582515" y="2071582"/>
          <a:ext cx="1162129" cy="4112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AAAA0F-4593-4F22-B652-8F08B16E55CD}">
      <dsp:nvSpPr>
        <dsp:cNvPr id="0" name=""/>
        <dsp:cNvSpPr/>
      </dsp:nvSpPr>
      <dsp:spPr>
        <a:xfrm>
          <a:off x="2157" y="1395576"/>
          <a:ext cx="1370885" cy="109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Step 1</a:t>
          </a:r>
        </a:p>
      </dsp:txBody>
      <dsp:txXfrm>
        <a:off x="34278" y="1427697"/>
        <a:ext cx="1306643" cy="1032466"/>
      </dsp:txXfrm>
    </dsp:sp>
    <dsp:sp modelId="{26F3572A-44B5-40A9-A054-A83B3BCE9750}">
      <dsp:nvSpPr>
        <dsp:cNvPr id="0" name=""/>
        <dsp:cNvSpPr/>
      </dsp:nvSpPr>
      <dsp:spPr>
        <a:xfrm rot="16200000">
          <a:off x="1704935" y="1487288"/>
          <a:ext cx="1162129" cy="4112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D72918-AD54-4A3F-9FE2-7902A2063F5C}">
      <dsp:nvSpPr>
        <dsp:cNvPr id="0" name=""/>
        <dsp:cNvSpPr/>
      </dsp:nvSpPr>
      <dsp:spPr>
        <a:xfrm>
          <a:off x="1600557" y="563502"/>
          <a:ext cx="1370885" cy="109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Step 2</a:t>
          </a:r>
        </a:p>
      </dsp:txBody>
      <dsp:txXfrm>
        <a:off x="1632678" y="595623"/>
        <a:ext cx="1306643" cy="1032466"/>
      </dsp:txXfrm>
    </dsp:sp>
    <dsp:sp modelId="{1204005B-0B62-484D-8BEB-E7B9E9CE6A61}">
      <dsp:nvSpPr>
        <dsp:cNvPr id="0" name=""/>
        <dsp:cNvSpPr/>
      </dsp:nvSpPr>
      <dsp:spPr>
        <a:xfrm rot="19500000">
          <a:off x="2827354" y="2071582"/>
          <a:ext cx="1162129" cy="4112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F3CC4-9ADE-4D5A-9D51-11C67A5A8F9F}">
      <dsp:nvSpPr>
        <dsp:cNvPr id="0" name=""/>
        <dsp:cNvSpPr/>
      </dsp:nvSpPr>
      <dsp:spPr>
        <a:xfrm>
          <a:off x="3198956" y="1395576"/>
          <a:ext cx="1370885" cy="109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Step 3</a:t>
          </a:r>
        </a:p>
      </dsp:txBody>
      <dsp:txXfrm>
        <a:off x="3231077" y="1427697"/>
        <a:ext cx="1306643" cy="103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10972800" cy="3083767"/>
          </a:xfrm>
        </p:spPr>
        <p:txBody>
          <a:bodyPr>
            <a:normAutofit/>
          </a:bodyPr>
          <a:lstStyle/>
          <a:p>
            <a:r>
              <a:rPr lang="en-US" sz="6600" dirty="0"/>
              <a:t>God’s Wisdom for Marriages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10972800" cy="13716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3600" dirty="0"/>
              <a:t>Ephesians 5:22-33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A12FE5-E980-40D4-AF06-8593B656788B}"/>
              </a:ext>
            </a:extLst>
          </p:cNvPr>
          <p:cNvSpPr/>
          <p:nvPr/>
        </p:nvSpPr>
        <p:spPr>
          <a:xfrm>
            <a:off x="10699335" y="5853867"/>
            <a:ext cx="1525986" cy="497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E05D305-63D0-41BC-87EA-27547A15B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51" y="5934920"/>
            <a:ext cx="952500" cy="36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CF2CAE-E028-457C-BF7D-E1F054241F77}"/>
              </a:ext>
            </a:extLst>
          </p:cNvPr>
          <p:cNvSpPr txBox="1"/>
          <p:nvPr/>
        </p:nvSpPr>
        <p:spPr>
          <a:xfrm>
            <a:off x="7313216" y="5823507"/>
            <a:ext cx="338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GRACE EVANGELICAL SOCIETY</a:t>
            </a:r>
          </a:p>
          <a:p>
            <a:pPr algn="r"/>
            <a:r>
              <a:rPr lang="en-US" sz="1600" i="1" dirty="0">
                <a:latin typeface="+mj-lt"/>
                <a:cs typeface="Arial" panose="020B0604020202020204" pitchFamily="34" charset="0"/>
              </a:rPr>
              <a:t>National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17" y="362303"/>
            <a:ext cx="10860258" cy="1069940"/>
          </a:xfrm>
        </p:spPr>
        <p:txBody>
          <a:bodyPr>
            <a:noAutofit/>
          </a:bodyPr>
          <a:lstStyle/>
          <a:p>
            <a:r>
              <a:rPr lang="en-US" sz="4000" dirty="0"/>
              <a:t>3. Summary (v 33)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828799"/>
            <a:ext cx="9902483" cy="4348163"/>
          </a:xfrm>
        </p:spPr>
        <p:txBody>
          <a:bodyPr>
            <a:normAutofit/>
          </a:bodyPr>
          <a:lstStyle/>
          <a:p>
            <a:pPr marL="914400" indent="-914400">
              <a:buNone/>
            </a:pPr>
            <a:endParaRPr lang="en-US" dirty="0"/>
          </a:p>
          <a:p>
            <a:pPr marL="914400" indent="-914400">
              <a:buNone/>
            </a:pPr>
            <a:r>
              <a:rPr lang="en-US" sz="4000" dirty="0"/>
              <a:t>3.1  Husbands – </a:t>
            </a:r>
            <a:r>
              <a:rPr lang="en-US" sz="4000" u="sng" dirty="0"/>
              <a:t>love</a:t>
            </a:r>
            <a:r>
              <a:rPr lang="en-US" sz="4000" dirty="0"/>
              <a:t> your wife as yourself.</a:t>
            </a:r>
          </a:p>
          <a:p>
            <a:pPr marL="338138" indent="-338138"/>
            <a:endParaRPr lang="en-US" sz="4000" dirty="0"/>
          </a:p>
          <a:p>
            <a:pPr marL="463550" indent="-463550">
              <a:buNone/>
            </a:pPr>
            <a:r>
              <a:rPr lang="en-US" sz="4000" dirty="0"/>
              <a:t>3.2  Wives – </a:t>
            </a:r>
            <a:r>
              <a:rPr lang="en-US" sz="4000" u="sng" dirty="0"/>
              <a:t>respect</a:t>
            </a:r>
            <a:r>
              <a:rPr lang="en-US" sz="4000" dirty="0"/>
              <a:t> your husband.</a:t>
            </a:r>
          </a:p>
        </p:txBody>
      </p:sp>
    </p:spTree>
    <p:extLst>
      <p:ext uri="{BB962C8B-B14F-4D97-AF65-F5344CB8AC3E}">
        <p14:creationId xmlns:p14="http://schemas.microsoft.com/office/powerpoint/2010/main" val="17307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Biblical Roles in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35480"/>
            <a:ext cx="86868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2895600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0" y="2895600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8400" y="32766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Husband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32766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Wife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43434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Servant - Leader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9600" y="45720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Helpmate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72000" y="3962400"/>
            <a:ext cx="3048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495800" y="4724400"/>
            <a:ext cx="3124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rved Down Arrow 31"/>
          <p:cNvSpPr/>
          <p:nvPr/>
        </p:nvSpPr>
        <p:spPr>
          <a:xfrm>
            <a:off x="4038600" y="2743200"/>
            <a:ext cx="41910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Down Arrow 36"/>
          <p:cNvSpPr/>
          <p:nvPr/>
        </p:nvSpPr>
        <p:spPr>
          <a:xfrm rot="10800000">
            <a:off x="3962400" y="5486400"/>
            <a:ext cx="4191000" cy="381000"/>
          </a:xfrm>
          <a:prstGeom prst="curvedDownArrow">
            <a:avLst>
              <a:gd name="adj1" fmla="val 25000"/>
              <a:gd name="adj2" fmla="val 54000"/>
              <a:gd name="adj3" fmla="val 2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35052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Love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34000" y="4724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Respect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0" y="22098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Honor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81600" y="594360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Submission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5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chart</a:t>
            </a:r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596746"/>
              </p:ext>
            </p:extLst>
          </p:nvPr>
        </p:nvGraphicFramePr>
        <p:xfrm>
          <a:off x="1295400" y="1828800"/>
          <a:ext cx="9601200" cy="434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3953182"/>
              </p:ext>
            </p:extLst>
          </p:nvPr>
        </p:nvGraphicFramePr>
        <p:xfrm>
          <a:off x="6324600" y="1828800"/>
          <a:ext cx="4572000" cy="2194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Class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SmartArt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5" name="Content Placeholder 4" descr="Converging Radial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8130421"/>
              </p:ext>
            </p:extLst>
          </p:nvPr>
        </p:nvGraphicFramePr>
        <p:xfrm>
          <a:off x="6324600" y="1828800"/>
          <a:ext cx="45720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94848"/>
            <a:ext cx="9601200" cy="345612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Success in marriage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depends on achieving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the God-given responsibilities for each spouse.</a:t>
            </a:r>
          </a:p>
        </p:txBody>
      </p:sp>
    </p:spTree>
    <p:extLst>
      <p:ext uri="{BB962C8B-B14F-4D97-AF65-F5344CB8AC3E}">
        <p14:creationId xmlns:p14="http://schemas.microsoft.com/office/powerpoint/2010/main" val="37573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94847"/>
            <a:ext cx="9601200" cy="375392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Wives 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submit to your own husband.</a:t>
            </a:r>
            <a:br>
              <a:rPr lang="en-US" sz="5400" dirty="0">
                <a:solidFill>
                  <a:schemeClr val="tx1"/>
                </a:solidFill>
              </a:rPr>
            </a:b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2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59" y="362303"/>
            <a:ext cx="11391255" cy="1069940"/>
          </a:xfrm>
        </p:spPr>
        <p:txBody>
          <a:bodyPr>
            <a:noAutofit/>
          </a:bodyPr>
          <a:lstStyle/>
          <a:p>
            <a:r>
              <a:rPr lang="en-US" sz="3600" dirty="0"/>
              <a:t>1. </a:t>
            </a:r>
            <a:r>
              <a:rPr lang="en-US" sz="4000" dirty="0"/>
              <a:t>Wives – submit to your own husband. (v 22-24)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2237"/>
            <a:ext cx="10631837" cy="3774725"/>
          </a:xfrm>
        </p:spPr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dirty="0"/>
              <a:t>1.1 	Because a wife’s submission </a:t>
            </a:r>
            <a:r>
              <a:rPr lang="en-US" sz="4000" u="sng" dirty="0"/>
              <a:t>confirms</a:t>
            </a:r>
            <a:r>
              <a:rPr lang="en-US" sz="4000" dirty="0"/>
              <a:t> her submission to the Lord. (v 22)</a:t>
            </a:r>
          </a:p>
          <a:p>
            <a:pPr marL="338138" indent="-338138"/>
            <a:endParaRPr lang="en-US" dirty="0"/>
          </a:p>
          <a:p>
            <a:pPr marL="688975" indent="-688975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59" y="362303"/>
            <a:ext cx="11375756" cy="1069940"/>
          </a:xfrm>
        </p:spPr>
        <p:txBody>
          <a:bodyPr>
            <a:noAutofit/>
          </a:bodyPr>
          <a:lstStyle/>
          <a:p>
            <a:r>
              <a:rPr lang="en-US" sz="3600" dirty="0"/>
              <a:t>1. </a:t>
            </a:r>
            <a:r>
              <a:rPr lang="en-US" sz="4000" dirty="0"/>
              <a:t>Wives – submit to your own husband. (v 22-24)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888" y="1828799"/>
            <a:ext cx="10189063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914400" indent="-914400">
              <a:buNone/>
            </a:pPr>
            <a:r>
              <a:rPr lang="en-US" sz="4000" dirty="0"/>
              <a:t>1.2</a:t>
            </a:r>
            <a:r>
              <a:rPr lang="en-US" sz="3200" dirty="0"/>
              <a:t> 	</a:t>
            </a:r>
            <a:r>
              <a:rPr lang="en-US" sz="4000" dirty="0"/>
              <a:t>Because the husband has been </a:t>
            </a:r>
            <a:r>
              <a:rPr lang="en-US" sz="4000" u="sng" dirty="0"/>
              <a:t>chosen</a:t>
            </a:r>
            <a:r>
              <a:rPr lang="en-US" sz="4000" dirty="0"/>
              <a:t> by God to be the leader of the marriage relationship. (v 23)</a:t>
            </a:r>
          </a:p>
          <a:p>
            <a:pPr marL="338138" indent="-338138"/>
            <a:endParaRPr lang="en-US" dirty="0"/>
          </a:p>
          <a:p>
            <a:pPr marL="688975" indent="-688975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866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56" y="362303"/>
            <a:ext cx="11360258" cy="1069940"/>
          </a:xfrm>
        </p:spPr>
        <p:txBody>
          <a:bodyPr>
            <a:noAutofit/>
          </a:bodyPr>
          <a:lstStyle/>
          <a:p>
            <a:r>
              <a:rPr lang="en-US" sz="4000" dirty="0"/>
              <a:t>1. Wives – submit to your own husband. (v 22-24)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885" y="1828799"/>
            <a:ext cx="10158066" cy="4348163"/>
          </a:xfrm>
        </p:spPr>
        <p:txBody>
          <a:bodyPr>
            <a:normAutofit/>
          </a:bodyPr>
          <a:lstStyle/>
          <a:p>
            <a:pPr marL="338138" indent="-338138"/>
            <a:endParaRPr lang="en-US" dirty="0"/>
          </a:p>
          <a:p>
            <a:pPr marL="914400" indent="-914400">
              <a:buNone/>
            </a:pPr>
            <a:r>
              <a:rPr lang="en-US" sz="4000" dirty="0"/>
              <a:t>1.3  Because the wife must </a:t>
            </a:r>
            <a:r>
              <a:rPr lang="en-US" sz="4000" u="sng" dirty="0"/>
              <a:t>cede</a:t>
            </a:r>
            <a:r>
              <a:rPr lang="en-US" sz="4000" dirty="0"/>
              <a:t> to her husband’s leadership for the sake of marital harmony. (v 24)</a:t>
            </a:r>
          </a:p>
        </p:txBody>
      </p:sp>
    </p:spTree>
    <p:extLst>
      <p:ext uri="{BB962C8B-B14F-4D97-AF65-F5344CB8AC3E}">
        <p14:creationId xmlns:p14="http://schemas.microsoft.com/office/powerpoint/2010/main" val="37831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94847"/>
            <a:ext cx="9601200" cy="375392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Husbands 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>
                <a:solidFill>
                  <a:schemeClr val="tx1"/>
                </a:solidFill>
              </a:rPr>
              <a:t>love your own wife.</a:t>
            </a:r>
            <a:br>
              <a:rPr lang="en-US" sz="5400" dirty="0">
                <a:solidFill>
                  <a:schemeClr val="tx1"/>
                </a:solidFill>
              </a:rPr>
            </a:b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17" y="362303"/>
            <a:ext cx="10860258" cy="1069940"/>
          </a:xfrm>
        </p:spPr>
        <p:txBody>
          <a:bodyPr>
            <a:noAutofit/>
          </a:bodyPr>
          <a:lstStyle/>
          <a:p>
            <a:r>
              <a:rPr lang="en-US" sz="4000" dirty="0"/>
              <a:t>2. Husbands – love your own wife. (v 25-32)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914400" indent="-914400">
              <a:buNone/>
            </a:pPr>
            <a:r>
              <a:rPr lang="en-US" sz="4000" dirty="0"/>
              <a:t>2.1  With a </a:t>
            </a:r>
            <a:r>
              <a:rPr lang="en-US" sz="4000" u="sng" dirty="0"/>
              <a:t>sacrificial</a:t>
            </a:r>
            <a:r>
              <a:rPr lang="en-US" sz="4000" dirty="0"/>
              <a:t> love just as Christ loved the church. (v 25-27)</a:t>
            </a:r>
          </a:p>
          <a:p>
            <a:pPr marL="338138" indent="-33813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17" y="362303"/>
            <a:ext cx="10860258" cy="1069940"/>
          </a:xfrm>
        </p:spPr>
        <p:txBody>
          <a:bodyPr>
            <a:noAutofit/>
          </a:bodyPr>
          <a:lstStyle/>
          <a:p>
            <a:r>
              <a:rPr lang="en-US" sz="4000" dirty="0"/>
              <a:t>2. Husbands – love your own wife. (v 25-32)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/>
            <a:endParaRPr lang="en-US" dirty="0"/>
          </a:p>
          <a:p>
            <a:pPr marL="914400" indent="-914400">
              <a:buNone/>
            </a:pPr>
            <a:r>
              <a:rPr lang="en-US" sz="4000" dirty="0"/>
              <a:t>2.2  With a </a:t>
            </a:r>
            <a:r>
              <a:rPr lang="en-US" sz="4000" u="sng" dirty="0"/>
              <a:t>softhearted</a:t>
            </a:r>
            <a:r>
              <a:rPr lang="en-US" sz="4000" dirty="0"/>
              <a:t> love just as husbands love their own bodies.        (v 28-32)</a:t>
            </a:r>
          </a:p>
        </p:txBody>
      </p:sp>
    </p:spTree>
    <p:extLst>
      <p:ext uri="{BB962C8B-B14F-4D97-AF65-F5344CB8AC3E}">
        <p14:creationId xmlns:p14="http://schemas.microsoft.com/office/powerpoint/2010/main" val="36390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FFF20D-36EF-4221-967D-256FA4FE1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5835C7-785B-4573-B65C-743B0CF8D8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14CB3C-DD6A-4589-8D58-5C0829F3884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244</Words>
  <Application>Microsoft Office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Georgia</vt:lpstr>
      <vt:lpstr>Brushed Metal 16x9</vt:lpstr>
      <vt:lpstr>God’s Wisdom for Marriages</vt:lpstr>
      <vt:lpstr>Success in marriage  depends on achieving  the God-given responsibilities for each spouse.</vt:lpstr>
      <vt:lpstr>Wives   submit to your own husband. </vt:lpstr>
      <vt:lpstr>1. Wives – submit to your own husband. (v 22-24)</vt:lpstr>
      <vt:lpstr>1. Wives – submit to your own husband. (v 22-24)</vt:lpstr>
      <vt:lpstr>1. Wives – submit to your own husband. (v 22-24)</vt:lpstr>
      <vt:lpstr>Husbands   love your own wife. </vt:lpstr>
      <vt:lpstr>2. Husbands – love your own wife. (v 25-32)</vt:lpstr>
      <vt:lpstr>2. Husbands – love your own wife. (v 25-32)</vt:lpstr>
      <vt:lpstr>3. Summary (v 33)</vt:lpstr>
      <vt:lpstr>Biblical Roles in Marriage</vt:lpstr>
      <vt:lpstr>PowerPoint Presentation</vt:lpstr>
      <vt:lpstr>Title and content layout with chart</vt:lpstr>
      <vt:lpstr>Two content layout with table</vt:lpstr>
      <vt:lpstr>Two content layout with SmartArt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2013-07-31T17:44:39Z</dcterms:created>
  <dcterms:modified xsi:type="dcterms:W3CDTF">2019-05-20T14:46:50Z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