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352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391" r:id="rId39"/>
    <p:sldId id="392" r:id="rId40"/>
    <p:sldId id="393" r:id="rId41"/>
    <p:sldId id="394" r:id="rId42"/>
    <p:sldId id="395" r:id="rId43"/>
    <p:sldId id="396" r:id="rId44"/>
    <p:sldId id="39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8" r:id="rId71"/>
    <p:sldId id="423" r:id="rId72"/>
    <p:sldId id="424" r:id="rId73"/>
    <p:sldId id="425" r:id="rId74"/>
    <p:sldId id="426" r:id="rId75"/>
    <p:sldId id="42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916"/>
    <a:srgbClr val="F7D382"/>
    <a:srgbClr val="765027"/>
    <a:srgbClr val="FFFEDE"/>
    <a:srgbClr val="383030"/>
    <a:srgbClr val="D4B8A3"/>
    <a:srgbClr val="3D4A54"/>
    <a:srgbClr val="4D6A69"/>
    <a:srgbClr val="223A1D"/>
    <a:srgbClr val="720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/>
    <p:restoredTop sz="94607"/>
  </p:normalViewPr>
  <p:slideViewPr>
    <p:cSldViewPr snapToGrid="0" snapToObjects="1">
      <p:cViewPr varScale="1">
        <p:scale>
          <a:sx n="108" d="100"/>
          <a:sy n="108" d="100"/>
        </p:scale>
        <p:origin x="3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3BFD-D552-6345-B90C-C9554F32163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3125-1FF5-A34B-A648-EA7822BFB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9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1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1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3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07E9-BA11-454C-A8E8-0E39034AC78C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915A-BB24-2248-97D8-821901AD2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0DD1B4-4B50-AB48-B002-2729C037199E}"/>
              </a:ext>
            </a:extLst>
          </p:cNvPr>
          <p:cNvSpPr txBox="1"/>
          <p:nvPr/>
        </p:nvSpPr>
        <p:spPr>
          <a:xfrm>
            <a:off x="831048" y="5772827"/>
            <a:ext cx="1053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600" dirty="0">
                <a:solidFill>
                  <a:schemeClr val="bg1"/>
                </a:solidFill>
                <a:latin typeface="Britannic Bold" panose="020B0903060703020204" pitchFamily="34" charset="77"/>
              </a:rPr>
              <a:t>Talking to God- </a:t>
            </a:r>
            <a:r>
              <a:rPr lang="en-US" sz="3600" spc="600">
                <a:solidFill>
                  <a:schemeClr val="bg1"/>
                </a:solidFill>
                <a:latin typeface="Britannic Bold" panose="020B0903060703020204" pitchFamily="34" charset="77"/>
              </a:rPr>
              <a:t>Lesson Fifteen</a:t>
            </a:r>
            <a:endParaRPr lang="en-US" sz="3600" spc="600" dirty="0">
              <a:solidFill>
                <a:schemeClr val="bg1"/>
              </a:solidFill>
              <a:latin typeface="Britannic Bold" panose="020B0903060703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A56C5-675F-FA40-B2BE-B8A442E7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5F0899-8B98-4E62-B063-973073C4168A}"/>
              </a:ext>
            </a:extLst>
          </p:cNvPr>
          <p:cNvSpPr/>
          <p:nvPr/>
        </p:nvSpPr>
        <p:spPr>
          <a:xfrm>
            <a:off x="10652640" y="269812"/>
            <a:ext cx="1525986" cy="49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143B28C-833F-4B17-B37B-1CF4115B6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56" y="350865"/>
            <a:ext cx="952500" cy="361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993F20-A246-4CDF-A5E3-DAD58ECF39FF}"/>
              </a:ext>
            </a:extLst>
          </p:cNvPr>
          <p:cNvSpPr txBox="1"/>
          <p:nvPr/>
        </p:nvSpPr>
        <p:spPr>
          <a:xfrm>
            <a:off x="8069896" y="270230"/>
            <a:ext cx="259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EVANGELICAL SOCIETY</a:t>
            </a:r>
          </a:p>
          <a:p>
            <a:pPr algn="r"/>
            <a:r>
              <a:rPr lang="en-US" sz="16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National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41730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6:11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Put on the full Armor of God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Medium"/>
              <a:ea typeface="MS PGothic" charset="0"/>
              <a:cs typeface="Avenir Medium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Lit. clothe yourself with the full Armor of God</a:t>
            </a:r>
          </a:p>
        </p:txBody>
      </p:sp>
    </p:spTree>
    <p:extLst>
      <p:ext uri="{BB962C8B-B14F-4D97-AF65-F5344CB8AC3E}">
        <p14:creationId xmlns:p14="http://schemas.microsoft.com/office/powerpoint/2010/main" val="341443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Schemes – lit. lies/tricks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The devil is a liar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His methods are lies/tricks/schemes</a:t>
            </a:r>
          </a:p>
        </p:txBody>
      </p:sp>
    </p:spTree>
    <p:extLst>
      <p:ext uri="{BB962C8B-B14F-4D97-AF65-F5344CB8AC3E}">
        <p14:creationId xmlns:p14="http://schemas.microsoft.com/office/powerpoint/2010/main" val="292436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Unbeliever – never to trust in Jesus Christ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Believer – fail – think we can’t be used</a:t>
            </a:r>
          </a:p>
        </p:txBody>
      </p:sp>
    </p:spTree>
    <p:extLst>
      <p:ext uri="{BB962C8B-B14F-4D97-AF65-F5344CB8AC3E}">
        <p14:creationId xmlns:p14="http://schemas.microsoft.com/office/powerpoint/2010/main" val="361843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B. The Reason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We are in a spiritual battle</a:t>
            </a:r>
          </a:p>
        </p:txBody>
      </p:sp>
    </p:spTree>
    <p:extLst>
      <p:ext uri="{BB962C8B-B14F-4D97-AF65-F5344CB8AC3E}">
        <p14:creationId xmlns:p14="http://schemas.microsoft.com/office/powerpoint/2010/main" val="298276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576" y="1155644"/>
            <a:ext cx="97843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Charge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Be strong in God’s power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Medium"/>
              <a:ea typeface="MS PGothic" charset="0"/>
              <a:cs typeface="Avenir Medium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How? Put on the Armor of God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Medium"/>
              <a:ea typeface="MS PGothic" charset="0"/>
              <a:cs typeface="Avenir Medium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Why? So we can stand against the devil/demons so we can stand in the spiritual battle</a:t>
            </a:r>
          </a:p>
        </p:txBody>
      </p:sp>
    </p:spTree>
    <p:extLst>
      <p:ext uri="{BB962C8B-B14F-4D97-AF65-F5344CB8AC3E}">
        <p14:creationId xmlns:p14="http://schemas.microsoft.com/office/powerpoint/2010/main" val="168246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Repeats the charge</a:t>
            </a:r>
          </a:p>
        </p:txBody>
      </p:sp>
    </p:spTree>
    <p:extLst>
      <p:ext uri="{BB962C8B-B14F-4D97-AF65-F5344CB8AC3E}">
        <p14:creationId xmlns:p14="http://schemas.microsoft.com/office/powerpoint/2010/main" val="422356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1545" y="2151727"/>
            <a:ext cx="10210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1 Peter 5:8-9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“Be of sober spirit, be on the alert. Your adversary, the devil, prowls about like a roaring lion, seeking someone to devour. But resist him, firm in your faith”</a:t>
            </a:r>
          </a:p>
        </p:txBody>
      </p:sp>
    </p:spTree>
    <p:extLst>
      <p:ext uri="{BB962C8B-B14F-4D97-AF65-F5344CB8AC3E}">
        <p14:creationId xmlns:p14="http://schemas.microsoft.com/office/powerpoint/2010/main" val="305464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C. The Items – The Armor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93698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The Belt of Truth</a:t>
            </a:r>
          </a:p>
        </p:txBody>
      </p:sp>
    </p:spTree>
    <p:extLst>
      <p:ext uri="{BB962C8B-B14F-4D97-AF65-F5344CB8AC3E}">
        <p14:creationId xmlns:p14="http://schemas.microsoft.com/office/powerpoint/2010/main" val="211502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F66F3-7F39-8E40-AF68-9C8CF110B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2100"/>
            <a:ext cx="51435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7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Armed for the Battle</a:t>
            </a:r>
          </a:p>
        </p:txBody>
      </p:sp>
    </p:spTree>
    <p:extLst>
      <p:ext uri="{BB962C8B-B14F-4D97-AF65-F5344CB8AC3E}">
        <p14:creationId xmlns:p14="http://schemas.microsoft.com/office/powerpoint/2010/main" val="2130494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Truth – hold all things together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247971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Mark Twain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“A lie can travel half way around the world while the truth is putting on its shoes.”</a:t>
            </a:r>
          </a:p>
        </p:txBody>
      </p:sp>
    </p:spTree>
    <p:extLst>
      <p:ext uri="{BB962C8B-B14F-4D97-AF65-F5344CB8AC3E}">
        <p14:creationId xmlns:p14="http://schemas.microsoft.com/office/powerpoint/2010/main" val="3743854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576" y="2151727"/>
            <a:ext cx="9784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Satan’s lies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Sin will not hurt you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God doesn’t love you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Works can save you</a:t>
            </a:r>
          </a:p>
        </p:txBody>
      </p:sp>
    </p:spTree>
    <p:extLst>
      <p:ext uri="{BB962C8B-B14F-4D97-AF65-F5344CB8AC3E}">
        <p14:creationId xmlns:p14="http://schemas.microsoft.com/office/powerpoint/2010/main" val="71547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103747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Three areas of truth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1. Jesus Christ is truth – John 14:6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2. God’s Word is truth – John 17:17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3. Holy Spirit is called the Spirit of truth – John 14:17</a:t>
            </a:r>
          </a:p>
        </p:txBody>
      </p:sp>
    </p:spTree>
    <p:extLst>
      <p:ext uri="{BB962C8B-B14F-4D97-AF65-F5344CB8AC3E}">
        <p14:creationId xmlns:p14="http://schemas.microsoft.com/office/powerpoint/2010/main" val="48548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Breastplate of Righteousness</a:t>
            </a:r>
          </a:p>
        </p:txBody>
      </p:sp>
    </p:spTree>
    <p:extLst>
      <p:ext uri="{BB962C8B-B14F-4D97-AF65-F5344CB8AC3E}">
        <p14:creationId xmlns:p14="http://schemas.microsoft.com/office/powerpoint/2010/main" val="191138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73C5D8-EDB6-7C4C-B2F2-4B7D1B7D7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572" y="305835"/>
            <a:ext cx="6969589" cy="62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15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Two aspects of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837948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1. God has given to every believer righteousness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Phil 3:9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Rom. 4:5</a:t>
            </a:r>
          </a:p>
        </p:txBody>
      </p:sp>
    </p:spTree>
    <p:extLst>
      <p:ext uri="{BB962C8B-B14F-4D97-AF65-F5344CB8AC3E}">
        <p14:creationId xmlns:p14="http://schemas.microsoft.com/office/powerpoint/2010/main" val="2018561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2. We are to live out this righteousness daily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Titus 2:12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Deny ungodliness – live righteously</a:t>
            </a:r>
          </a:p>
        </p:txBody>
      </p:sp>
    </p:spTree>
    <p:extLst>
      <p:ext uri="{BB962C8B-B14F-4D97-AF65-F5344CB8AC3E}">
        <p14:creationId xmlns:p14="http://schemas.microsoft.com/office/powerpoint/2010/main" val="137660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Stand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In truth against the liar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In righteousness against the evil one</a:t>
            </a:r>
          </a:p>
        </p:txBody>
      </p:sp>
    </p:spTree>
    <p:extLst>
      <p:ext uri="{BB962C8B-B14F-4D97-AF65-F5344CB8AC3E}">
        <p14:creationId xmlns:p14="http://schemas.microsoft.com/office/powerpoint/2010/main" val="350976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I. The Armor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II. The Closing</a:t>
            </a:r>
          </a:p>
        </p:txBody>
      </p:sp>
    </p:spTree>
    <p:extLst>
      <p:ext uri="{BB962C8B-B14F-4D97-AF65-F5344CB8AC3E}">
        <p14:creationId xmlns:p14="http://schemas.microsoft.com/office/powerpoint/2010/main" val="362717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Gospel of Peace</a:t>
            </a:r>
          </a:p>
        </p:txBody>
      </p:sp>
    </p:spTree>
    <p:extLst>
      <p:ext uri="{BB962C8B-B14F-4D97-AF65-F5344CB8AC3E}">
        <p14:creationId xmlns:p14="http://schemas.microsoft.com/office/powerpoint/2010/main" val="3892281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Font color, size, and style for text slides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Subtext font style for text slides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B5106-2190-CC49-826C-92AAF9AFF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45" y="309508"/>
            <a:ext cx="8318643" cy="62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4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The Gospel</a:t>
            </a:r>
          </a:p>
        </p:txBody>
      </p:sp>
    </p:spTree>
    <p:extLst>
      <p:ext uri="{BB962C8B-B14F-4D97-AF65-F5344CB8AC3E}">
        <p14:creationId xmlns:p14="http://schemas.microsoft.com/office/powerpoint/2010/main" val="1552393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The church today announces the good life instead of the good news</a:t>
            </a:r>
          </a:p>
        </p:txBody>
      </p:sp>
    </p:spTree>
    <p:extLst>
      <p:ext uri="{BB962C8B-B14F-4D97-AF65-F5344CB8AC3E}">
        <p14:creationId xmlns:p14="http://schemas.microsoft.com/office/powerpoint/2010/main" val="1801603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Paul Harvey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“Too many Christians are no longer fishers of men but keepers of the aquarium.”</a:t>
            </a:r>
          </a:p>
        </p:txBody>
      </p:sp>
    </p:spTree>
    <p:extLst>
      <p:ext uri="{BB962C8B-B14F-4D97-AF65-F5344CB8AC3E}">
        <p14:creationId xmlns:p14="http://schemas.microsoft.com/office/powerpoint/2010/main" val="1148981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Rom. 5:1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We have peace with God through Jesus Christ</a:t>
            </a:r>
          </a:p>
        </p:txBody>
      </p:sp>
    </p:spTree>
    <p:extLst>
      <p:ext uri="{BB962C8B-B14F-4D97-AF65-F5344CB8AC3E}">
        <p14:creationId xmlns:p14="http://schemas.microsoft.com/office/powerpoint/2010/main" val="2163282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Truth against the liar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Righteousness against the evil one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Good news against the false news</a:t>
            </a:r>
          </a:p>
        </p:txBody>
      </p:sp>
    </p:spTree>
    <p:extLst>
      <p:ext uri="{BB962C8B-B14F-4D97-AF65-F5344CB8AC3E}">
        <p14:creationId xmlns:p14="http://schemas.microsoft.com/office/powerpoint/2010/main" val="1657399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Shield of Faith</a:t>
            </a:r>
          </a:p>
        </p:txBody>
      </p:sp>
    </p:spTree>
    <p:extLst>
      <p:ext uri="{BB962C8B-B14F-4D97-AF65-F5344CB8AC3E}">
        <p14:creationId xmlns:p14="http://schemas.microsoft.com/office/powerpoint/2010/main" val="1360543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Font color, size, and style for text slides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Subtext font style for text slides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EEA1A-4BC2-BF46-B7F9-D11C707B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233" y="330911"/>
            <a:ext cx="9294268" cy="619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40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Shield of faith stops things from hurting us</a:t>
            </a:r>
          </a:p>
        </p:txBody>
      </p:sp>
    </p:spTree>
    <p:extLst>
      <p:ext uri="{BB962C8B-B14F-4D97-AF65-F5344CB8AC3E}">
        <p14:creationId xmlns:p14="http://schemas.microsoft.com/office/powerpoint/2010/main" val="272090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772" y="1957028"/>
            <a:ext cx="108679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Ephesians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Chapters 1-3 – who we are in Christ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Chapters 4-6 – How we live out who we are in Christ</a:t>
            </a:r>
          </a:p>
        </p:txBody>
      </p:sp>
    </p:spTree>
    <p:extLst>
      <p:ext uri="{BB962C8B-B14F-4D97-AF65-F5344CB8AC3E}">
        <p14:creationId xmlns:p14="http://schemas.microsoft.com/office/powerpoint/2010/main" val="2069444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Faith is taking God at His Word</a:t>
            </a:r>
          </a:p>
        </p:txBody>
      </p:sp>
    </p:spTree>
    <p:extLst>
      <p:ext uri="{BB962C8B-B14F-4D97-AF65-F5344CB8AC3E}">
        <p14:creationId xmlns:p14="http://schemas.microsoft.com/office/powerpoint/2010/main" val="3366573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988" y="2224156"/>
            <a:ext cx="11801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We take up the shield of faith as we believe God’s Word and hold to the promises and principles found in the Word</a:t>
            </a:r>
          </a:p>
        </p:txBody>
      </p:sp>
    </p:spTree>
    <p:extLst>
      <p:ext uri="{BB962C8B-B14F-4D97-AF65-F5344CB8AC3E}">
        <p14:creationId xmlns:p14="http://schemas.microsoft.com/office/powerpoint/2010/main" val="230608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Faith is the shield when the trials, temptations, hardships, and doubts come</a:t>
            </a:r>
          </a:p>
        </p:txBody>
      </p:sp>
    </p:spTree>
    <p:extLst>
      <p:ext uri="{BB962C8B-B14F-4D97-AF65-F5344CB8AC3E}">
        <p14:creationId xmlns:p14="http://schemas.microsoft.com/office/powerpoint/2010/main" val="341740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Rom. 8:28 – All things working for good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Heb. 13 – Never leave why fear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Phil. 4:19 – Supply all our needs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Phil. 4:13 – Do all things</a:t>
            </a:r>
          </a:p>
        </p:txBody>
      </p:sp>
    </p:spTree>
    <p:extLst>
      <p:ext uri="{BB962C8B-B14F-4D97-AF65-F5344CB8AC3E}">
        <p14:creationId xmlns:p14="http://schemas.microsoft.com/office/powerpoint/2010/main" val="1789888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The Helmet of Salvation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873290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Text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Subtext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8AFC7-9E57-6C46-BAB5-49B1FE27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09" y="298128"/>
            <a:ext cx="9431915" cy="62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07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God totally </a:t>
            </a:r>
            <a:r>
              <a:rPr lang="en-US" sz="320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saves us</a:t>
            </a: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444927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Past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Present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466992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1. Saved from the guilt and penalty of sin</a:t>
            </a: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Black"/>
            </a:endParaRPr>
          </a:p>
          <a:p>
            <a:pPr marL="514350" lvl="0" indent="-514350" algn="ctr" defTabSz="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 panose="02000503020000020003" pitchFamily="2" charset="0"/>
                <a:ea typeface="MS PGothic" charset="0"/>
                <a:cs typeface="Avenir Black"/>
              </a:rPr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3718855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2. Saved us from the power of sin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222942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The Charge</a:t>
            </a:r>
          </a:p>
        </p:txBody>
      </p:sp>
    </p:spTree>
    <p:extLst>
      <p:ext uri="{BB962C8B-B14F-4D97-AF65-F5344CB8AC3E}">
        <p14:creationId xmlns:p14="http://schemas.microsoft.com/office/powerpoint/2010/main" val="3194689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3. He will save us from even the presence of sin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774249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The Sword – The Word of God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52249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Text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Subtext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A6357-78E2-AC4B-B63A-2BB42D19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16" y="589860"/>
            <a:ext cx="10870702" cy="56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66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Two-edged sword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Maxhaira</a:t>
            </a: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 – Roman soldiers</a:t>
            </a:r>
          </a:p>
        </p:txBody>
      </p:sp>
    </p:spTree>
    <p:extLst>
      <p:ext uri="{BB962C8B-B14F-4D97-AF65-F5344CB8AC3E}">
        <p14:creationId xmlns:p14="http://schemas.microsoft.com/office/powerpoint/2010/main" val="552703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Hebrews 4:12</a:t>
            </a:r>
          </a:p>
        </p:txBody>
      </p:sp>
    </p:spTree>
    <p:extLst>
      <p:ext uri="{BB962C8B-B14F-4D97-AF65-F5344CB8AC3E}">
        <p14:creationId xmlns:p14="http://schemas.microsoft.com/office/powerpoint/2010/main" val="38810461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7837" y="2224156"/>
            <a:ext cx="11237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Many books can inform but only the Bible can transform</a:t>
            </a:r>
          </a:p>
        </p:txBody>
      </p:sp>
    </p:spTree>
    <p:extLst>
      <p:ext uri="{BB962C8B-B14F-4D97-AF65-F5344CB8AC3E}">
        <p14:creationId xmlns:p14="http://schemas.microsoft.com/office/powerpoint/2010/main" val="2860404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576" y="2151727"/>
            <a:ext cx="9784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Know the Word – 2 Tim. 2:15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Apply the Word – Phil. 4:9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Proclaim the Word – 2 Tim. 4:2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Teach the Word – 2 Tim. 2:2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Memorize the Word – Psalm 119:11</a:t>
            </a:r>
          </a:p>
        </p:txBody>
      </p:sp>
    </p:spTree>
    <p:extLst>
      <p:ext uri="{BB962C8B-B14F-4D97-AF65-F5344CB8AC3E}">
        <p14:creationId xmlns:p14="http://schemas.microsoft.com/office/powerpoint/2010/main" val="31986820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Romans 13:14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“But put on the Lord Jesus Christ, and make no provision for the flesh in regard to its lusts.”</a:t>
            </a:r>
          </a:p>
        </p:txBody>
      </p:sp>
    </p:spTree>
    <p:extLst>
      <p:ext uri="{BB962C8B-B14F-4D97-AF65-F5344CB8AC3E}">
        <p14:creationId xmlns:p14="http://schemas.microsoft.com/office/powerpoint/2010/main" val="3813564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576" y="1197620"/>
            <a:ext cx="978431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Jesus Christ is the way and truth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He is our righteousness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He is the good news message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He is the One in which we have faith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He brings salvation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He is the Word</a:t>
            </a:r>
          </a:p>
        </p:txBody>
      </p:sp>
    </p:spTree>
    <p:extLst>
      <p:ext uri="{BB962C8B-B14F-4D97-AF65-F5344CB8AC3E}">
        <p14:creationId xmlns:p14="http://schemas.microsoft.com/office/powerpoint/2010/main" val="3370260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Prayer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5574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576" y="1413063"/>
            <a:ext cx="97843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I. The Armor of God – 6:10-20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	A. The Charge to Stand – 6:10-11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	B. The Reason to Stand – 6:12-13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	C. The Items – 6:14-17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	D. The Prayer – 6:18-20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II. The Closing – 6:21-24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	A. Information – 6:21-22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	B. Peace Love Faith and Grace – 6:23-24</a:t>
            </a:r>
          </a:p>
        </p:txBody>
      </p:sp>
    </p:spTree>
    <p:extLst>
      <p:ext uri="{BB962C8B-B14F-4D97-AF65-F5344CB8AC3E}">
        <p14:creationId xmlns:p14="http://schemas.microsoft.com/office/powerpoint/2010/main" val="978093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576" y="1905506"/>
            <a:ext cx="97843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Four things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What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When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How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864840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What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Keep on praying</a:t>
            </a:r>
          </a:p>
        </p:txBody>
      </p:sp>
    </p:spTree>
    <p:extLst>
      <p:ext uri="{BB962C8B-B14F-4D97-AF65-F5344CB8AC3E}">
        <p14:creationId xmlns:p14="http://schemas.microsoft.com/office/powerpoint/2010/main" val="21669836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When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At all times</a:t>
            </a:r>
          </a:p>
        </p:txBody>
      </p:sp>
    </p:spTree>
    <p:extLst>
      <p:ext uri="{BB962C8B-B14F-4D97-AF65-F5344CB8AC3E}">
        <p14:creationId xmlns:p14="http://schemas.microsoft.com/office/powerpoint/2010/main" val="2568580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How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In the Spirit</a:t>
            </a:r>
          </a:p>
        </p:txBody>
      </p:sp>
    </p:spTree>
    <p:extLst>
      <p:ext uri="{BB962C8B-B14F-4D97-AF65-F5344CB8AC3E}">
        <p14:creationId xmlns:p14="http://schemas.microsoft.com/office/powerpoint/2010/main" val="12393202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345" y="2351782"/>
            <a:ext cx="111247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What – pray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When – at all times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How – power of the Holy Spirit – alert and keeping on</a:t>
            </a:r>
          </a:p>
        </p:txBody>
      </p:sp>
    </p:spTree>
    <p:extLst>
      <p:ext uri="{BB962C8B-B14F-4D97-AF65-F5344CB8AC3E}">
        <p14:creationId xmlns:p14="http://schemas.microsoft.com/office/powerpoint/2010/main" val="3134807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For whom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For all the saints – fellow believers</a:t>
            </a:r>
          </a:p>
        </p:txBody>
      </p:sp>
    </p:spTree>
    <p:extLst>
      <p:ext uri="{BB962C8B-B14F-4D97-AF65-F5344CB8AC3E}">
        <p14:creationId xmlns:p14="http://schemas.microsoft.com/office/powerpoint/2010/main" val="15936165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II. The closing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9288699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A. Information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0862969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1. Know about us</a:t>
            </a:r>
          </a:p>
          <a:p>
            <a:pPr marL="514350" lvl="0" indent="-514350" algn="ctr" defTabSz="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2. Be comforted – we are doing fine</a:t>
            </a:r>
          </a:p>
        </p:txBody>
      </p:sp>
    </p:spTree>
    <p:extLst>
      <p:ext uri="{BB962C8B-B14F-4D97-AF65-F5344CB8AC3E}">
        <p14:creationId xmlns:p14="http://schemas.microsoft.com/office/powerpoint/2010/main" val="21250876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B. Peace, love, faith, and grace</a:t>
            </a:r>
          </a:p>
        </p:txBody>
      </p:sp>
    </p:spTree>
    <p:extLst>
      <p:ext uri="{BB962C8B-B14F-4D97-AF65-F5344CB8AC3E}">
        <p14:creationId xmlns:p14="http://schemas.microsoft.com/office/powerpoint/2010/main" val="414236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52201" y="2151727"/>
            <a:ext cx="97843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I. The Armor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A. The Charge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B. The Reason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C. The Items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D. The Prayer</a:t>
            </a:r>
          </a:p>
        </p:txBody>
      </p:sp>
    </p:spTree>
    <p:extLst>
      <p:ext uri="{BB962C8B-B14F-4D97-AF65-F5344CB8AC3E}">
        <p14:creationId xmlns:p14="http://schemas.microsoft.com/office/powerpoint/2010/main" val="30118027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Peace to the brothers</a:t>
            </a:r>
          </a:p>
        </p:txBody>
      </p:sp>
    </p:spTree>
    <p:extLst>
      <p:ext uri="{BB962C8B-B14F-4D97-AF65-F5344CB8AC3E}">
        <p14:creationId xmlns:p14="http://schemas.microsoft.com/office/powerpoint/2010/main" val="4983378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Love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Love of God through Jesus Christ</a:t>
            </a:r>
          </a:p>
        </p:txBody>
      </p:sp>
    </p:spTree>
    <p:extLst>
      <p:ext uri="{BB962C8B-B14F-4D97-AF65-F5344CB8AC3E}">
        <p14:creationId xmlns:p14="http://schemas.microsoft.com/office/powerpoint/2010/main" val="39857308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With faith – trusting God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663505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Grace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69636467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Grace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Unmerited favor from God</a:t>
            </a:r>
          </a:p>
        </p:txBody>
      </p:sp>
    </p:spTree>
    <p:extLst>
      <p:ext uri="{BB962C8B-B14F-4D97-AF65-F5344CB8AC3E}">
        <p14:creationId xmlns:p14="http://schemas.microsoft.com/office/powerpoint/2010/main" val="41758310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435" y="1659285"/>
            <a:ext cx="1179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Let us put on the Armor of God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Heavy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Why? Stand against the devil and the fallen world – be strong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Medium"/>
              <a:ea typeface="MS PGothic" charset="0"/>
              <a:cs typeface="Avenir Medium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Truth, righteousness, gospel, faith, salvation and Word of God</a:t>
            </a: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chemeClr val="bg1"/>
              </a:solidFill>
              <a:latin typeface="Avenir Medium"/>
              <a:ea typeface="MS PGothic" charset="0"/>
              <a:cs typeface="Avenir Medium"/>
            </a:endParaRPr>
          </a:p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Medium"/>
                <a:ea typeface="MS PGothic" charset="0"/>
                <a:cs typeface="Avenir Medium"/>
              </a:rPr>
              <a:t>Praying for each other</a:t>
            </a:r>
          </a:p>
        </p:txBody>
      </p:sp>
    </p:spTree>
    <p:extLst>
      <p:ext uri="{BB962C8B-B14F-4D97-AF65-F5344CB8AC3E}">
        <p14:creationId xmlns:p14="http://schemas.microsoft.com/office/powerpoint/2010/main" val="253919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1651" y="2351782"/>
            <a:ext cx="9784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I. The Armor</a:t>
            </a:r>
            <a:endParaRPr lang="en-US" sz="3200" dirty="0">
              <a:solidFill>
                <a:schemeClr val="bg1"/>
              </a:solidFill>
              <a:latin typeface="Avenir Heavy"/>
              <a:ea typeface="MS PGothic" charset="0"/>
              <a:cs typeface="Avenir Black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Heavy"/>
                <a:ea typeface="MS PGothic" charset="0"/>
                <a:cs typeface="Avenir Black"/>
              </a:rPr>
              <a:t>	A. The Charge</a:t>
            </a:r>
            <a:endParaRPr lang="en-US" sz="3200" dirty="0">
              <a:solidFill>
                <a:schemeClr val="bg1"/>
              </a:solidFill>
              <a:latin typeface="Avenir Black"/>
              <a:ea typeface="MS PGothic" charset="0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63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E9DA6-A1E9-E443-A92D-010518A7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471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4209" y="2213882"/>
            <a:ext cx="978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Black"/>
                <a:ea typeface="MS PGothic" charset="0"/>
                <a:cs typeface="Avenir Black"/>
              </a:rPr>
              <a:t>His mighty strength</a:t>
            </a:r>
          </a:p>
        </p:txBody>
      </p:sp>
    </p:spTree>
    <p:extLst>
      <p:ext uri="{BB962C8B-B14F-4D97-AF65-F5344CB8AC3E}">
        <p14:creationId xmlns:p14="http://schemas.microsoft.com/office/powerpoint/2010/main" val="128568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849</Words>
  <Application>Microsoft Office PowerPoint</Application>
  <PresentationFormat>Widescreen</PresentationFormat>
  <Paragraphs>208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Avenir Black</vt:lpstr>
      <vt:lpstr>Avenir Heavy</vt:lpstr>
      <vt:lpstr>Avenir Medium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Chelsie Lewis</dc:creator>
  <cp:lastModifiedBy>Bob Wilkin</cp:lastModifiedBy>
  <cp:revision>79</cp:revision>
  <dcterms:created xsi:type="dcterms:W3CDTF">2017-10-13T17:42:32Z</dcterms:created>
  <dcterms:modified xsi:type="dcterms:W3CDTF">2019-05-20T14:46:36Z</dcterms:modified>
</cp:coreProperties>
</file>