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78"/>
  </p:notesMasterIdLst>
  <p:handoutMasterIdLst>
    <p:handoutMasterId r:id="rId79"/>
  </p:handoutMasterIdLst>
  <p:sldIdLst>
    <p:sldId id="369" r:id="rId6"/>
    <p:sldId id="278" r:id="rId7"/>
    <p:sldId id="331" r:id="rId8"/>
    <p:sldId id="332" r:id="rId9"/>
    <p:sldId id="333" r:id="rId10"/>
    <p:sldId id="280" r:id="rId11"/>
    <p:sldId id="281" r:id="rId12"/>
    <p:sldId id="282" r:id="rId13"/>
    <p:sldId id="283" r:id="rId14"/>
    <p:sldId id="284" r:id="rId15"/>
    <p:sldId id="285" r:id="rId16"/>
    <p:sldId id="286" r:id="rId17"/>
    <p:sldId id="287" r:id="rId18"/>
    <p:sldId id="368" r:id="rId19"/>
    <p:sldId id="288" r:id="rId20"/>
    <p:sldId id="289" r:id="rId21"/>
    <p:sldId id="290" r:id="rId22"/>
    <p:sldId id="335" r:id="rId23"/>
    <p:sldId id="294" r:id="rId24"/>
    <p:sldId id="363" r:id="rId25"/>
    <p:sldId id="364" r:id="rId26"/>
    <p:sldId id="365" r:id="rId27"/>
    <p:sldId id="366" r:id="rId28"/>
    <p:sldId id="338" r:id="rId29"/>
    <p:sldId id="339" r:id="rId30"/>
    <p:sldId id="297" r:id="rId31"/>
    <p:sldId id="298" r:id="rId32"/>
    <p:sldId id="299" r:id="rId33"/>
    <p:sldId id="340" r:id="rId34"/>
    <p:sldId id="367" r:id="rId35"/>
    <p:sldId id="302" r:id="rId36"/>
    <p:sldId id="341" r:id="rId37"/>
    <p:sldId id="303" r:id="rId38"/>
    <p:sldId id="304" r:id="rId39"/>
    <p:sldId id="305" r:id="rId40"/>
    <p:sldId id="342" r:id="rId41"/>
    <p:sldId id="343" r:id="rId42"/>
    <p:sldId id="344" r:id="rId43"/>
    <p:sldId id="345" r:id="rId44"/>
    <p:sldId id="346" r:id="rId45"/>
    <p:sldId id="306" r:id="rId46"/>
    <p:sldId id="307" r:id="rId47"/>
    <p:sldId id="309" r:id="rId48"/>
    <p:sldId id="310" r:id="rId49"/>
    <p:sldId id="347" r:id="rId50"/>
    <p:sldId id="349" r:id="rId51"/>
    <p:sldId id="351" r:id="rId52"/>
    <p:sldId id="350" r:id="rId53"/>
    <p:sldId id="352" r:id="rId54"/>
    <p:sldId id="354" r:id="rId55"/>
    <p:sldId id="355" r:id="rId56"/>
    <p:sldId id="356" r:id="rId57"/>
    <p:sldId id="357" r:id="rId58"/>
    <p:sldId id="358" r:id="rId59"/>
    <p:sldId id="359" r:id="rId60"/>
    <p:sldId id="360" r:id="rId61"/>
    <p:sldId id="314" r:id="rId62"/>
    <p:sldId id="315" r:id="rId63"/>
    <p:sldId id="316" r:id="rId64"/>
    <p:sldId id="317" r:id="rId65"/>
    <p:sldId id="353" r:id="rId66"/>
    <p:sldId id="320" r:id="rId67"/>
    <p:sldId id="318" r:id="rId68"/>
    <p:sldId id="319" r:id="rId69"/>
    <p:sldId id="321" r:id="rId70"/>
    <p:sldId id="322" r:id="rId71"/>
    <p:sldId id="323" r:id="rId72"/>
    <p:sldId id="324" r:id="rId73"/>
    <p:sldId id="325" r:id="rId74"/>
    <p:sldId id="326" r:id="rId75"/>
    <p:sldId id="361" r:id="rId76"/>
    <p:sldId id="362"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autoAdjust="0"/>
    <p:restoredTop sz="94660"/>
  </p:normalViewPr>
  <p:slideViewPr>
    <p:cSldViewPr snapToGrid="0">
      <p:cViewPr varScale="1">
        <p:scale>
          <a:sx n="103" d="100"/>
          <a:sy n="103" d="100"/>
        </p:scale>
        <p:origin x="114" y="34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a:t>
            </a:fld>
            <a:endParaRPr lang="en-US"/>
          </a:p>
        </p:txBody>
      </p:sp>
    </p:spTree>
    <p:extLst>
      <p:ext uri="{BB962C8B-B14F-4D97-AF65-F5344CB8AC3E}">
        <p14:creationId xmlns:p14="http://schemas.microsoft.com/office/powerpoint/2010/main" val="4045580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11</a:t>
            </a:fld>
            <a:endParaRPr lang="en-US"/>
          </a:p>
        </p:txBody>
      </p:sp>
    </p:spTree>
    <p:extLst>
      <p:ext uri="{BB962C8B-B14F-4D97-AF65-F5344CB8AC3E}">
        <p14:creationId xmlns:p14="http://schemas.microsoft.com/office/powerpoint/2010/main" val="34074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12</a:t>
            </a:fld>
            <a:endParaRPr lang="en-US"/>
          </a:p>
        </p:txBody>
      </p:sp>
    </p:spTree>
    <p:extLst>
      <p:ext uri="{BB962C8B-B14F-4D97-AF65-F5344CB8AC3E}">
        <p14:creationId xmlns:p14="http://schemas.microsoft.com/office/powerpoint/2010/main" val="151531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13</a:t>
            </a:fld>
            <a:endParaRPr lang="en-US"/>
          </a:p>
        </p:txBody>
      </p:sp>
    </p:spTree>
    <p:extLst>
      <p:ext uri="{BB962C8B-B14F-4D97-AF65-F5344CB8AC3E}">
        <p14:creationId xmlns:p14="http://schemas.microsoft.com/office/powerpoint/2010/main" val="413023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14</a:t>
            </a:fld>
            <a:endParaRPr lang="en-US"/>
          </a:p>
        </p:txBody>
      </p:sp>
    </p:spTree>
    <p:extLst>
      <p:ext uri="{BB962C8B-B14F-4D97-AF65-F5344CB8AC3E}">
        <p14:creationId xmlns:p14="http://schemas.microsoft.com/office/powerpoint/2010/main" val="323080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15</a:t>
            </a:fld>
            <a:endParaRPr lang="en-US"/>
          </a:p>
        </p:txBody>
      </p:sp>
    </p:spTree>
    <p:extLst>
      <p:ext uri="{BB962C8B-B14F-4D97-AF65-F5344CB8AC3E}">
        <p14:creationId xmlns:p14="http://schemas.microsoft.com/office/powerpoint/2010/main" val="233247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16</a:t>
            </a:fld>
            <a:endParaRPr lang="en-US"/>
          </a:p>
        </p:txBody>
      </p:sp>
    </p:spTree>
    <p:extLst>
      <p:ext uri="{BB962C8B-B14F-4D97-AF65-F5344CB8AC3E}">
        <p14:creationId xmlns:p14="http://schemas.microsoft.com/office/powerpoint/2010/main" val="1186070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17</a:t>
            </a:fld>
            <a:endParaRPr lang="en-US"/>
          </a:p>
        </p:txBody>
      </p:sp>
    </p:spTree>
    <p:extLst>
      <p:ext uri="{BB962C8B-B14F-4D97-AF65-F5344CB8AC3E}">
        <p14:creationId xmlns:p14="http://schemas.microsoft.com/office/powerpoint/2010/main" val="3413654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18</a:t>
            </a:fld>
            <a:endParaRPr lang="en-US"/>
          </a:p>
        </p:txBody>
      </p:sp>
    </p:spTree>
    <p:extLst>
      <p:ext uri="{BB962C8B-B14F-4D97-AF65-F5344CB8AC3E}">
        <p14:creationId xmlns:p14="http://schemas.microsoft.com/office/powerpoint/2010/main" val="415723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19</a:t>
            </a:fld>
            <a:endParaRPr lang="en-US"/>
          </a:p>
        </p:txBody>
      </p:sp>
    </p:spTree>
    <p:extLst>
      <p:ext uri="{BB962C8B-B14F-4D97-AF65-F5344CB8AC3E}">
        <p14:creationId xmlns:p14="http://schemas.microsoft.com/office/powerpoint/2010/main" val="97420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20</a:t>
            </a:fld>
            <a:endParaRPr lang="en-US"/>
          </a:p>
        </p:txBody>
      </p:sp>
    </p:spTree>
    <p:extLst>
      <p:ext uri="{BB962C8B-B14F-4D97-AF65-F5344CB8AC3E}">
        <p14:creationId xmlns:p14="http://schemas.microsoft.com/office/powerpoint/2010/main" val="390990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a:t>
            </a:fld>
            <a:endParaRPr lang="en-US"/>
          </a:p>
        </p:txBody>
      </p:sp>
    </p:spTree>
    <p:extLst>
      <p:ext uri="{BB962C8B-B14F-4D97-AF65-F5344CB8AC3E}">
        <p14:creationId xmlns:p14="http://schemas.microsoft.com/office/powerpoint/2010/main" val="2432326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21</a:t>
            </a:fld>
            <a:endParaRPr lang="en-US"/>
          </a:p>
        </p:txBody>
      </p:sp>
    </p:spTree>
    <p:extLst>
      <p:ext uri="{BB962C8B-B14F-4D97-AF65-F5344CB8AC3E}">
        <p14:creationId xmlns:p14="http://schemas.microsoft.com/office/powerpoint/2010/main" val="1565952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22</a:t>
            </a:fld>
            <a:endParaRPr lang="en-US"/>
          </a:p>
        </p:txBody>
      </p:sp>
    </p:spTree>
    <p:extLst>
      <p:ext uri="{BB962C8B-B14F-4D97-AF65-F5344CB8AC3E}">
        <p14:creationId xmlns:p14="http://schemas.microsoft.com/office/powerpoint/2010/main" val="111844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23</a:t>
            </a:fld>
            <a:endParaRPr lang="en-US"/>
          </a:p>
        </p:txBody>
      </p:sp>
    </p:spTree>
    <p:extLst>
      <p:ext uri="{BB962C8B-B14F-4D97-AF65-F5344CB8AC3E}">
        <p14:creationId xmlns:p14="http://schemas.microsoft.com/office/powerpoint/2010/main" val="3241524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24</a:t>
            </a:fld>
            <a:endParaRPr lang="en-US"/>
          </a:p>
        </p:txBody>
      </p:sp>
    </p:spTree>
    <p:extLst>
      <p:ext uri="{BB962C8B-B14F-4D97-AF65-F5344CB8AC3E}">
        <p14:creationId xmlns:p14="http://schemas.microsoft.com/office/powerpoint/2010/main" val="712664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25</a:t>
            </a:fld>
            <a:endParaRPr lang="en-US"/>
          </a:p>
        </p:txBody>
      </p:sp>
    </p:spTree>
    <p:extLst>
      <p:ext uri="{BB962C8B-B14F-4D97-AF65-F5344CB8AC3E}">
        <p14:creationId xmlns:p14="http://schemas.microsoft.com/office/powerpoint/2010/main" val="2161957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26</a:t>
            </a:fld>
            <a:endParaRPr lang="en-US"/>
          </a:p>
        </p:txBody>
      </p:sp>
    </p:spTree>
    <p:extLst>
      <p:ext uri="{BB962C8B-B14F-4D97-AF65-F5344CB8AC3E}">
        <p14:creationId xmlns:p14="http://schemas.microsoft.com/office/powerpoint/2010/main" val="337777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27</a:t>
            </a:fld>
            <a:endParaRPr lang="en-US"/>
          </a:p>
        </p:txBody>
      </p:sp>
    </p:spTree>
    <p:extLst>
      <p:ext uri="{BB962C8B-B14F-4D97-AF65-F5344CB8AC3E}">
        <p14:creationId xmlns:p14="http://schemas.microsoft.com/office/powerpoint/2010/main" val="2069582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28</a:t>
            </a:fld>
            <a:endParaRPr lang="en-US"/>
          </a:p>
        </p:txBody>
      </p:sp>
    </p:spTree>
    <p:extLst>
      <p:ext uri="{BB962C8B-B14F-4D97-AF65-F5344CB8AC3E}">
        <p14:creationId xmlns:p14="http://schemas.microsoft.com/office/powerpoint/2010/main" val="742440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29</a:t>
            </a:fld>
            <a:endParaRPr lang="en-US"/>
          </a:p>
        </p:txBody>
      </p:sp>
    </p:spTree>
    <p:extLst>
      <p:ext uri="{BB962C8B-B14F-4D97-AF65-F5344CB8AC3E}">
        <p14:creationId xmlns:p14="http://schemas.microsoft.com/office/powerpoint/2010/main" val="2046115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30</a:t>
            </a:fld>
            <a:endParaRPr lang="en-US"/>
          </a:p>
        </p:txBody>
      </p:sp>
    </p:spTree>
    <p:extLst>
      <p:ext uri="{BB962C8B-B14F-4D97-AF65-F5344CB8AC3E}">
        <p14:creationId xmlns:p14="http://schemas.microsoft.com/office/powerpoint/2010/main" val="33498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a:t>
            </a:fld>
            <a:endParaRPr lang="en-US"/>
          </a:p>
        </p:txBody>
      </p:sp>
    </p:spTree>
    <p:extLst>
      <p:ext uri="{BB962C8B-B14F-4D97-AF65-F5344CB8AC3E}">
        <p14:creationId xmlns:p14="http://schemas.microsoft.com/office/powerpoint/2010/main" val="2860243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31</a:t>
            </a:fld>
            <a:endParaRPr lang="en-US"/>
          </a:p>
        </p:txBody>
      </p:sp>
    </p:spTree>
    <p:extLst>
      <p:ext uri="{BB962C8B-B14F-4D97-AF65-F5344CB8AC3E}">
        <p14:creationId xmlns:p14="http://schemas.microsoft.com/office/powerpoint/2010/main" val="2196439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32</a:t>
            </a:fld>
            <a:endParaRPr lang="en-US"/>
          </a:p>
        </p:txBody>
      </p:sp>
    </p:spTree>
    <p:extLst>
      <p:ext uri="{BB962C8B-B14F-4D97-AF65-F5344CB8AC3E}">
        <p14:creationId xmlns:p14="http://schemas.microsoft.com/office/powerpoint/2010/main" val="2221774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33</a:t>
            </a:fld>
            <a:endParaRPr lang="en-US"/>
          </a:p>
        </p:txBody>
      </p:sp>
    </p:spTree>
    <p:extLst>
      <p:ext uri="{BB962C8B-B14F-4D97-AF65-F5344CB8AC3E}">
        <p14:creationId xmlns:p14="http://schemas.microsoft.com/office/powerpoint/2010/main" val="91388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34</a:t>
            </a:fld>
            <a:endParaRPr lang="en-US"/>
          </a:p>
        </p:txBody>
      </p:sp>
    </p:spTree>
    <p:extLst>
      <p:ext uri="{BB962C8B-B14F-4D97-AF65-F5344CB8AC3E}">
        <p14:creationId xmlns:p14="http://schemas.microsoft.com/office/powerpoint/2010/main" val="1119545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35</a:t>
            </a:fld>
            <a:endParaRPr lang="en-US"/>
          </a:p>
        </p:txBody>
      </p:sp>
    </p:spTree>
    <p:extLst>
      <p:ext uri="{BB962C8B-B14F-4D97-AF65-F5344CB8AC3E}">
        <p14:creationId xmlns:p14="http://schemas.microsoft.com/office/powerpoint/2010/main" val="4213011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36</a:t>
            </a:fld>
            <a:endParaRPr lang="en-US"/>
          </a:p>
        </p:txBody>
      </p:sp>
    </p:spTree>
    <p:extLst>
      <p:ext uri="{BB962C8B-B14F-4D97-AF65-F5344CB8AC3E}">
        <p14:creationId xmlns:p14="http://schemas.microsoft.com/office/powerpoint/2010/main" val="3323588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37</a:t>
            </a:fld>
            <a:endParaRPr lang="en-US"/>
          </a:p>
        </p:txBody>
      </p:sp>
    </p:spTree>
    <p:extLst>
      <p:ext uri="{BB962C8B-B14F-4D97-AF65-F5344CB8AC3E}">
        <p14:creationId xmlns:p14="http://schemas.microsoft.com/office/powerpoint/2010/main" val="1340396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38</a:t>
            </a:fld>
            <a:endParaRPr lang="en-US"/>
          </a:p>
        </p:txBody>
      </p:sp>
    </p:spTree>
    <p:extLst>
      <p:ext uri="{BB962C8B-B14F-4D97-AF65-F5344CB8AC3E}">
        <p14:creationId xmlns:p14="http://schemas.microsoft.com/office/powerpoint/2010/main" val="3904768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39</a:t>
            </a:fld>
            <a:endParaRPr lang="en-US"/>
          </a:p>
        </p:txBody>
      </p:sp>
    </p:spTree>
    <p:extLst>
      <p:ext uri="{BB962C8B-B14F-4D97-AF65-F5344CB8AC3E}">
        <p14:creationId xmlns:p14="http://schemas.microsoft.com/office/powerpoint/2010/main" val="2607103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40</a:t>
            </a:fld>
            <a:endParaRPr lang="en-US"/>
          </a:p>
        </p:txBody>
      </p:sp>
    </p:spTree>
    <p:extLst>
      <p:ext uri="{BB962C8B-B14F-4D97-AF65-F5344CB8AC3E}">
        <p14:creationId xmlns:p14="http://schemas.microsoft.com/office/powerpoint/2010/main" val="64639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a:t>
            </a:fld>
            <a:endParaRPr lang="en-US"/>
          </a:p>
        </p:txBody>
      </p:sp>
    </p:spTree>
    <p:extLst>
      <p:ext uri="{BB962C8B-B14F-4D97-AF65-F5344CB8AC3E}">
        <p14:creationId xmlns:p14="http://schemas.microsoft.com/office/powerpoint/2010/main" val="2497396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41</a:t>
            </a:fld>
            <a:endParaRPr lang="en-US"/>
          </a:p>
        </p:txBody>
      </p:sp>
    </p:spTree>
    <p:extLst>
      <p:ext uri="{BB962C8B-B14F-4D97-AF65-F5344CB8AC3E}">
        <p14:creationId xmlns:p14="http://schemas.microsoft.com/office/powerpoint/2010/main" val="732999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42</a:t>
            </a:fld>
            <a:endParaRPr lang="en-US"/>
          </a:p>
        </p:txBody>
      </p:sp>
    </p:spTree>
    <p:extLst>
      <p:ext uri="{BB962C8B-B14F-4D97-AF65-F5344CB8AC3E}">
        <p14:creationId xmlns:p14="http://schemas.microsoft.com/office/powerpoint/2010/main" val="3943249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43</a:t>
            </a:fld>
            <a:endParaRPr lang="en-US"/>
          </a:p>
        </p:txBody>
      </p:sp>
    </p:spTree>
    <p:extLst>
      <p:ext uri="{BB962C8B-B14F-4D97-AF65-F5344CB8AC3E}">
        <p14:creationId xmlns:p14="http://schemas.microsoft.com/office/powerpoint/2010/main" val="3583404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44</a:t>
            </a:fld>
            <a:endParaRPr lang="en-US"/>
          </a:p>
        </p:txBody>
      </p:sp>
    </p:spTree>
    <p:extLst>
      <p:ext uri="{BB962C8B-B14F-4D97-AF65-F5344CB8AC3E}">
        <p14:creationId xmlns:p14="http://schemas.microsoft.com/office/powerpoint/2010/main" val="1319879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45</a:t>
            </a:fld>
            <a:endParaRPr lang="en-US"/>
          </a:p>
        </p:txBody>
      </p:sp>
    </p:spTree>
    <p:extLst>
      <p:ext uri="{BB962C8B-B14F-4D97-AF65-F5344CB8AC3E}">
        <p14:creationId xmlns:p14="http://schemas.microsoft.com/office/powerpoint/2010/main" val="1446308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46</a:t>
            </a:fld>
            <a:endParaRPr lang="en-US"/>
          </a:p>
        </p:txBody>
      </p:sp>
    </p:spTree>
    <p:extLst>
      <p:ext uri="{BB962C8B-B14F-4D97-AF65-F5344CB8AC3E}">
        <p14:creationId xmlns:p14="http://schemas.microsoft.com/office/powerpoint/2010/main" val="1661669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47</a:t>
            </a:fld>
            <a:endParaRPr lang="en-US"/>
          </a:p>
        </p:txBody>
      </p:sp>
    </p:spTree>
    <p:extLst>
      <p:ext uri="{BB962C8B-B14F-4D97-AF65-F5344CB8AC3E}">
        <p14:creationId xmlns:p14="http://schemas.microsoft.com/office/powerpoint/2010/main" val="3137884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48</a:t>
            </a:fld>
            <a:endParaRPr lang="en-US"/>
          </a:p>
        </p:txBody>
      </p:sp>
    </p:spTree>
    <p:extLst>
      <p:ext uri="{BB962C8B-B14F-4D97-AF65-F5344CB8AC3E}">
        <p14:creationId xmlns:p14="http://schemas.microsoft.com/office/powerpoint/2010/main" val="528118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49</a:t>
            </a:fld>
            <a:endParaRPr lang="en-US"/>
          </a:p>
        </p:txBody>
      </p:sp>
    </p:spTree>
    <p:extLst>
      <p:ext uri="{BB962C8B-B14F-4D97-AF65-F5344CB8AC3E}">
        <p14:creationId xmlns:p14="http://schemas.microsoft.com/office/powerpoint/2010/main" val="4035811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50</a:t>
            </a:fld>
            <a:endParaRPr lang="en-US"/>
          </a:p>
        </p:txBody>
      </p:sp>
    </p:spTree>
    <p:extLst>
      <p:ext uri="{BB962C8B-B14F-4D97-AF65-F5344CB8AC3E}">
        <p14:creationId xmlns:p14="http://schemas.microsoft.com/office/powerpoint/2010/main" val="69425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a:t>
            </a:fld>
            <a:endParaRPr lang="en-US"/>
          </a:p>
        </p:txBody>
      </p:sp>
    </p:spTree>
    <p:extLst>
      <p:ext uri="{BB962C8B-B14F-4D97-AF65-F5344CB8AC3E}">
        <p14:creationId xmlns:p14="http://schemas.microsoft.com/office/powerpoint/2010/main" val="2098601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51</a:t>
            </a:fld>
            <a:endParaRPr lang="en-US"/>
          </a:p>
        </p:txBody>
      </p:sp>
    </p:spTree>
    <p:extLst>
      <p:ext uri="{BB962C8B-B14F-4D97-AF65-F5344CB8AC3E}">
        <p14:creationId xmlns:p14="http://schemas.microsoft.com/office/powerpoint/2010/main" val="3555112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52</a:t>
            </a:fld>
            <a:endParaRPr lang="en-US"/>
          </a:p>
        </p:txBody>
      </p:sp>
    </p:spTree>
    <p:extLst>
      <p:ext uri="{BB962C8B-B14F-4D97-AF65-F5344CB8AC3E}">
        <p14:creationId xmlns:p14="http://schemas.microsoft.com/office/powerpoint/2010/main" val="63182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53</a:t>
            </a:fld>
            <a:endParaRPr lang="en-US"/>
          </a:p>
        </p:txBody>
      </p:sp>
    </p:spTree>
    <p:extLst>
      <p:ext uri="{BB962C8B-B14F-4D97-AF65-F5344CB8AC3E}">
        <p14:creationId xmlns:p14="http://schemas.microsoft.com/office/powerpoint/2010/main" val="2591138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54</a:t>
            </a:fld>
            <a:endParaRPr lang="en-US"/>
          </a:p>
        </p:txBody>
      </p:sp>
    </p:spTree>
    <p:extLst>
      <p:ext uri="{BB962C8B-B14F-4D97-AF65-F5344CB8AC3E}">
        <p14:creationId xmlns:p14="http://schemas.microsoft.com/office/powerpoint/2010/main" val="3264049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55</a:t>
            </a:fld>
            <a:endParaRPr lang="en-US"/>
          </a:p>
        </p:txBody>
      </p:sp>
    </p:spTree>
    <p:extLst>
      <p:ext uri="{BB962C8B-B14F-4D97-AF65-F5344CB8AC3E}">
        <p14:creationId xmlns:p14="http://schemas.microsoft.com/office/powerpoint/2010/main" val="2744765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56</a:t>
            </a:fld>
            <a:endParaRPr lang="en-US"/>
          </a:p>
        </p:txBody>
      </p:sp>
    </p:spTree>
    <p:extLst>
      <p:ext uri="{BB962C8B-B14F-4D97-AF65-F5344CB8AC3E}">
        <p14:creationId xmlns:p14="http://schemas.microsoft.com/office/powerpoint/2010/main" val="946644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57</a:t>
            </a:fld>
            <a:endParaRPr lang="en-US"/>
          </a:p>
        </p:txBody>
      </p:sp>
    </p:spTree>
    <p:extLst>
      <p:ext uri="{BB962C8B-B14F-4D97-AF65-F5344CB8AC3E}">
        <p14:creationId xmlns:p14="http://schemas.microsoft.com/office/powerpoint/2010/main" val="1065110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58</a:t>
            </a:fld>
            <a:endParaRPr lang="en-US"/>
          </a:p>
        </p:txBody>
      </p:sp>
    </p:spTree>
    <p:extLst>
      <p:ext uri="{BB962C8B-B14F-4D97-AF65-F5344CB8AC3E}">
        <p14:creationId xmlns:p14="http://schemas.microsoft.com/office/powerpoint/2010/main" val="2447648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59</a:t>
            </a:fld>
            <a:endParaRPr lang="en-US"/>
          </a:p>
        </p:txBody>
      </p:sp>
    </p:spTree>
    <p:extLst>
      <p:ext uri="{BB962C8B-B14F-4D97-AF65-F5344CB8AC3E}">
        <p14:creationId xmlns:p14="http://schemas.microsoft.com/office/powerpoint/2010/main" val="1162341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60</a:t>
            </a:fld>
            <a:endParaRPr lang="en-US"/>
          </a:p>
        </p:txBody>
      </p:sp>
    </p:spTree>
    <p:extLst>
      <p:ext uri="{BB962C8B-B14F-4D97-AF65-F5344CB8AC3E}">
        <p14:creationId xmlns:p14="http://schemas.microsoft.com/office/powerpoint/2010/main" val="401983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7</a:t>
            </a:fld>
            <a:endParaRPr lang="en-US"/>
          </a:p>
        </p:txBody>
      </p:sp>
    </p:spTree>
    <p:extLst>
      <p:ext uri="{BB962C8B-B14F-4D97-AF65-F5344CB8AC3E}">
        <p14:creationId xmlns:p14="http://schemas.microsoft.com/office/powerpoint/2010/main" val="13991609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61</a:t>
            </a:fld>
            <a:endParaRPr lang="en-US"/>
          </a:p>
        </p:txBody>
      </p:sp>
    </p:spTree>
    <p:extLst>
      <p:ext uri="{BB962C8B-B14F-4D97-AF65-F5344CB8AC3E}">
        <p14:creationId xmlns:p14="http://schemas.microsoft.com/office/powerpoint/2010/main" val="2731578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62</a:t>
            </a:fld>
            <a:endParaRPr lang="en-US"/>
          </a:p>
        </p:txBody>
      </p:sp>
    </p:spTree>
    <p:extLst>
      <p:ext uri="{BB962C8B-B14F-4D97-AF65-F5344CB8AC3E}">
        <p14:creationId xmlns:p14="http://schemas.microsoft.com/office/powerpoint/2010/main" val="3981519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63</a:t>
            </a:fld>
            <a:endParaRPr lang="en-US"/>
          </a:p>
        </p:txBody>
      </p:sp>
    </p:spTree>
    <p:extLst>
      <p:ext uri="{BB962C8B-B14F-4D97-AF65-F5344CB8AC3E}">
        <p14:creationId xmlns:p14="http://schemas.microsoft.com/office/powerpoint/2010/main" val="30095510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64</a:t>
            </a:fld>
            <a:endParaRPr lang="en-US"/>
          </a:p>
        </p:txBody>
      </p:sp>
    </p:spTree>
    <p:extLst>
      <p:ext uri="{BB962C8B-B14F-4D97-AF65-F5344CB8AC3E}">
        <p14:creationId xmlns:p14="http://schemas.microsoft.com/office/powerpoint/2010/main" val="8036749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65</a:t>
            </a:fld>
            <a:endParaRPr lang="en-US"/>
          </a:p>
        </p:txBody>
      </p:sp>
    </p:spTree>
    <p:extLst>
      <p:ext uri="{BB962C8B-B14F-4D97-AF65-F5344CB8AC3E}">
        <p14:creationId xmlns:p14="http://schemas.microsoft.com/office/powerpoint/2010/main" val="3950993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66</a:t>
            </a:fld>
            <a:endParaRPr lang="en-US"/>
          </a:p>
        </p:txBody>
      </p:sp>
    </p:spTree>
    <p:extLst>
      <p:ext uri="{BB962C8B-B14F-4D97-AF65-F5344CB8AC3E}">
        <p14:creationId xmlns:p14="http://schemas.microsoft.com/office/powerpoint/2010/main" val="1364290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67</a:t>
            </a:fld>
            <a:endParaRPr lang="en-US"/>
          </a:p>
        </p:txBody>
      </p:sp>
    </p:spTree>
    <p:extLst>
      <p:ext uri="{BB962C8B-B14F-4D97-AF65-F5344CB8AC3E}">
        <p14:creationId xmlns:p14="http://schemas.microsoft.com/office/powerpoint/2010/main" val="5310968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68</a:t>
            </a:fld>
            <a:endParaRPr lang="en-US"/>
          </a:p>
        </p:txBody>
      </p:sp>
    </p:spTree>
    <p:extLst>
      <p:ext uri="{BB962C8B-B14F-4D97-AF65-F5344CB8AC3E}">
        <p14:creationId xmlns:p14="http://schemas.microsoft.com/office/powerpoint/2010/main" val="1694126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69</a:t>
            </a:fld>
            <a:endParaRPr lang="en-US"/>
          </a:p>
        </p:txBody>
      </p:sp>
    </p:spTree>
    <p:extLst>
      <p:ext uri="{BB962C8B-B14F-4D97-AF65-F5344CB8AC3E}">
        <p14:creationId xmlns:p14="http://schemas.microsoft.com/office/powerpoint/2010/main" val="3190140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70</a:t>
            </a:fld>
            <a:endParaRPr lang="en-US"/>
          </a:p>
        </p:txBody>
      </p:sp>
    </p:spTree>
    <p:extLst>
      <p:ext uri="{BB962C8B-B14F-4D97-AF65-F5344CB8AC3E}">
        <p14:creationId xmlns:p14="http://schemas.microsoft.com/office/powerpoint/2010/main" val="251778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8</a:t>
            </a:fld>
            <a:endParaRPr lang="en-US"/>
          </a:p>
        </p:txBody>
      </p:sp>
    </p:spTree>
    <p:extLst>
      <p:ext uri="{BB962C8B-B14F-4D97-AF65-F5344CB8AC3E}">
        <p14:creationId xmlns:p14="http://schemas.microsoft.com/office/powerpoint/2010/main" val="3944401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71</a:t>
            </a:fld>
            <a:endParaRPr lang="en-US"/>
          </a:p>
        </p:txBody>
      </p:sp>
    </p:spTree>
    <p:extLst>
      <p:ext uri="{BB962C8B-B14F-4D97-AF65-F5344CB8AC3E}">
        <p14:creationId xmlns:p14="http://schemas.microsoft.com/office/powerpoint/2010/main" val="40204316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72</a:t>
            </a:fld>
            <a:endParaRPr lang="en-US"/>
          </a:p>
        </p:txBody>
      </p:sp>
    </p:spTree>
    <p:extLst>
      <p:ext uri="{BB962C8B-B14F-4D97-AF65-F5344CB8AC3E}">
        <p14:creationId xmlns:p14="http://schemas.microsoft.com/office/powerpoint/2010/main" val="92735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9</a:t>
            </a:fld>
            <a:endParaRPr lang="en-US"/>
          </a:p>
        </p:txBody>
      </p:sp>
    </p:spTree>
    <p:extLst>
      <p:ext uri="{BB962C8B-B14F-4D97-AF65-F5344CB8AC3E}">
        <p14:creationId xmlns:p14="http://schemas.microsoft.com/office/powerpoint/2010/main" val="95408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EF9EC-8318-4FF6-847E-A85BBD2B7E49}" type="slidenum">
              <a:rPr lang="en-US" smtClean="0"/>
              <a:t>10</a:t>
            </a:fld>
            <a:endParaRPr lang="en-US"/>
          </a:p>
        </p:txBody>
      </p:sp>
    </p:spTree>
    <p:extLst>
      <p:ext uri="{BB962C8B-B14F-4D97-AF65-F5344CB8AC3E}">
        <p14:creationId xmlns:p14="http://schemas.microsoft.com/office/powerpoint/2010/main" val="56043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31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785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23701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2292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93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6492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816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8732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8187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7087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5746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5/20/2019</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5/20/2019</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9820283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F411-A7E8-F741-B58E-A3CD71CCD4F0}"/>
              </a:ext>
            </a:extLst>
          </p:cNvPr>
          <p:cNvSpPr>
            <a:spLocks noGrp="1"/>
          </p:cNvSpPr>
          <p:nvPr>
            <p:ph type="ctrTitle"/>
          </p:nvPr>
        </p:nvSpPr>
        <p:spPr>
          <a:xfrm>
            <a:off x="609599" y="261254"/>
            <a:ext cx="11357113" cy="3083767"/>
          </a:xfrm>
        </p:spPr>
        <p:txBody>
          <a:bodyPr/>
          <a:lstStyle/>
          <a:p>
            <a:r>
              <a:rPr lang="en-US" b="1" dirty="0"/>
              <a:t>Ephesians 3:14–4:6</a:t>
            </a:r>
            <a:endParaRPr lang="en-US" dirty="0"/>
          </a:p>
        </p:txBody>
      </p:sp>
      <p:sp>
        <p:nvSpPr>
          <p:cNvPr id="3" name="Subtitle 2">
            <a:extLst>
              <a:ext uri="{FF2B5EF4-FFF2-40B4-BE49-F238E27FC236}">
                <a16:creationId xmlns:a16="http://schemas.microsoft.com/office/drawing/2014/main" id="{930782D3-1456-524B-A0AB-E565C67CB52E}"/>
              </a:ext>
            </a:extLst>
          </p:cNvPr>
          <p:cNvSpPr>
            <a:spLocks noGrp="1"/>
          </p:cNvSpPr>
          <p:nvPr>
            <p:ph type="subTitle" idx="1"/>
          </p:nvPr>
        </p:nvSpPr>
        <p:spPr>
          <a:xfrm>
            <a:off x="609600" y="3345021"/>
            <a:ext cx="8229600" cy="1371600"/>
          </a:xfrm>
        </p:spPr>
        <p:txBody>
          <a:bodyPr/>
          <a:lstStyle/>
          <a:p>
            <a:r>
              <a:rPr lang="en-US" dirty="0"/>
              <a:t>Glory In The Church Forever</a:t>
            </a:r>
          </a:p>
        </p:txBody>
      </p:sp>
      <p:sp>
        <p:nvSpPr>
          <p:cNvPr id="4" name="Rectangle 3">
            <a:extLst>
              <a:ext uri="{FF2B5EF4-FFF2-40B4-BE49-F238E27FC236}">
                <a16:creationId xmlns:a16="http://schemas.microsoft.com/office/drawing/2014/main" id="{E840B61A-7A48-48B4-9A8C-2C22BF14FEE0}"/>
              </a:ext>
            </a:extLst>
          </p:cNvPr>
          <p:cNvSpPr/>
          <p:nvPr/>
        </p:nvSpPr>
        <p:spPr>
          <a:xfrm>
            <a:off x="10699335" y="5853867"/>
            <a:ext cx="1525986" cy="497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07AAA013-1896-41DA-A0BC-95330C3B1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51" y="5934920"/>
            <a:ext cx="952500" cy="361950"/>
          </a:xfrm>
          <a:prstGeom prst="rect">
            <a:avLst/>
          </a:prstGeom>
        </p:spPr>
      </p:pic>
      <p:sp>
        <p:nvSpPr>
          <p:cNvPr id="6" name="TextBox 5">
            <a:extLst>
              <a:ext uri="{FF2B5EF4-FFF2-40B4-BE49-F238E27FC236}">
                <a16:creationId xmlns:a16="http://schemas.microsoft.com/office/drawing/2014/main" id="{6C7FAFCA-8852-4EAF-B412-B72C11DF0C3E}"/>
              </a:ext>
            </a:extLst>
          </p:cNvPr>
          <p:cNvSpPr txBox="1"/>
          <p:nvPr/>
        </p:nvSpPr>
        <p:spPr>
          <a:xfrm>
            <a:off x="7313216" y="5823507"/>
            <a:ext cx="3386119" cy="584775"/>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GRACE EVANGELICAL SOCIETY</a:t>
            </a:r>
          </a:p>
          <a:p>
            <a:pPr algn="r"/>
            <a:r>
              <a:rPr lang="en-US" sz="1600" i="1" dirty="0">
                <a:latin typeface="+mj-lt"/>
                <a:cs typeface="Arial" panose="020B0604020202020204" pitchFamily="34" charset="0"/>
              </a:rPr>
              <a:t>National Conference 2019</a:t>
            </a:r>
          </a:p>
        </p:txBody>
      </p:sp>
    </p:spTree>
    <p:extLst>
      <p:ext uri="{BB962C8B-B14F-4D97-AF65-F5344CB8AC3E}">
        <p14:creationId xmlns:p14="http://schemas.microsoft.com/office/powerpoint/2010/main" val="24416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en-US" sz="5700" b="1" baseline="30000" dirty="0"/>
              <a:t>16 </a:t>
            </a:r>
            <a:r>
              <a:rPr lang="en-US" sz="5700" dirty="0"/>
              <a:t>I pray that He may grant you… to be strengthened with power in the inner man through His Spirit,</a:t>
            </a:r>
            <a:endParaRPr lang="en-US" sz="4400" dirty="0"/>
          </a:p>
          <a:p>
            <a:pPr marL="0" indent="0">
              <a:lnSpc>
                <a:spcPct val="120000"/>
              </a:lnSpc>
              <a:buNone/>
            </a:pPr>
            <a:r>
              <a:rPr lang="en-US" sz="4100" dirty="0"/>
              <a:t>I pray that …your mind may be enlightened so you may know …what is the immeasurable greatness of His power to us who believe, according to the working of His vast strength. (Eph 1:18-20)</a:t>
            </a:r>
          </a:p>
        </p:txBody>
      </p:sp>
    </p:spTree>
    <p:extLst>
      <p:ext uri="{BB962C8B-B14F-4D97-AF65-F5344CB8AC3E}">
        <p14:creationId xmlns:p14="http://schemas.microsoft.com/office/powerpoint/2010/main" val="88831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en-US" sz="5700" b="1" baseline="30000" dirty="0"/>
              <a:t>16 </a:t>
            </a:r>
            <a:r>
              <a:rPr lang="en-US" sz="5700" dirty="0"/>
              <a:t>I pray that He may grant you… to be </a:t>
            </a:r>
            <a:r>
              <a:rPr lang="en-US" sz="5700" dirty="0">
                <a:solidFill>
                  <a:srgbClr val="FFFF00"/>
                </a:solidFill>
              </a:rPr>
              <a:t>strengthened</a:t>
            </a:r>
            <a:r>
              <a:rPr lang="en-US" sz="5700" dirty="0"/>
              <a:t> with </a:t>
            </a:r>
            <a:r>
              <a:rPr lang="en-US" sz="5700" dirty="0">
                <a:solidFill>
                  <a:srgbClr val="FFFF00"/>
                </a:solidFill>
              </a:rPr>
              <a:t>power</a:t>
            </a:r>
            <a:r>
              <a:rPr lang="en-US" sz="5700" dirty="0"/>
              <a:t> in the inner man through His Spirit,</a:t>
            </a:r>
            <a:endParaRPr lang="en-US" sz="4400" dirty="0"/>
          </a:p>
          <a:p>
            <a:pPr marL="0" indent="0">
              <a:lnSpc>
                <a:spcPct val="120000"/>
              </a:lnSpc>
              <a:buNone/>
            </a:pPr>
            <a:r>
              <a:rPr lang="en-US" sz="4100" dirty="0"/>
              <a:t>I pray that …your mind may be enlightened so you may know …what is the immeasurable greatness of His </a:t>
            </a:r>
            <a:r>
              <a:rPr lang="en-US" sz="4100" dirty="0">
                <a:solidFill>
                  <a:srgbClr val="FFFF00"/>
                </a:solidFill>
              </a:rPr>
              <a:t>power</a:t>
            </a:r>
            <a:r>
              <a:rPr lang="en-US" sz="4100" dirty="0"/>
              <a:t> to us who believe, according to the working of His vast </a:t>
            </a:r>
            <a:r>
              <a:rPr lang="en-US" sz="4100" dirty="0">
                <a:solidFill>
                  <a:srgbClr val="FFFF00"/>
                </a:solidFill>
              </a:rPr>
              <a:t>strength</a:t>
            </a:r>
            <a:r>
              <a:rPr lang="en-US" sz="4100" dirty="0"/>
              <a:t>. (Eph 1:18-20)</a:t>
            </a:r>
          </a:p>
        </p:txBody>
      </p:sp>
    </p:spTree>
    <p:extLst>
      <p:ext uri="{BB962C8B-B14F-4D97-AF65-F5344CB8AC3E}">
        <p14:creationId xmlns:p14="http://schemas.microsoft.com/office/powerpoint/2010/main" val="39909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fontScale="85000" lnSpcReduction="10000"/>
          </a:bodyPr>
          <a:lstStyle/>
          <a:p>
            <a:pPr marL="0" indent="0">
              <a:lnSpc>
                <a:spcPct val="110000"/>
              </a:lnSpc>
              <a:buNone/>
            </a:pPr>
            <a:r>
              <a:rPr lang="en-US" sz="5200" b="1" baseline="30000" dirty="0"/>
              <a:t>16 </a:t>
            </a:r>
            <a:r>
              <a:rPr lang="en-US" sz="5200" dirty="0"/>
              <a:t>I pray that He may grant you… to be strengthened with power in the inner man through His Spirit,</a:t>
            </a:r>
          </a:p>
          <a:p>
            <a:pPr marL="0" indent="0">
              <a:lnSpc>
                <a:spcPct val="120000"/>
              </a:lnSpc>
              <a:buNone/>
            </a:pPr>
            <a:r>
              <a:rPr lang="en-US" sz="3900" dirty="0"/>
              <a:t>Finally, my brethren, be strong in the Lord and in the power of His might.  Put on the full armor of God. (Eph 6:9-11)</a:t>
            </a:r>
          </a:p>
        </p:txBody>
      </p:sp>
    </p:spTree>
    <p:extLst>
      <p:ext uri="{BB962C8B-B14F-4D97-AF65-F5344CB8AC3E}">
        <p14:creationId xmlns:p14="http://schemas.microsoft.com/office/powerpoint/2010/main" val="13083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fontScale="85000" lnSpcReduction="10000"/>
          </a:bodyPr>
          <a:lstStyle/>
          <a:p>
            <a:pPr marL="0" indent="0">
              <a:lnSpc>
                <a:spcPct val="110000"/>
              </a:lnSpc>
              <a:buNone/>
            </a:pPr>
            <a:r>
              <a:rPr lang="en-US" sz="5200" b="1" baseline="30000" dirty="0"/>
              <a:t>16 </a:t>
            </a:r>
            <a:r>
              <a:rPr lang="en-US" sz="5200" dirty="0"/>
              <a:t>I pray that He may grant you… to be </a:t>
            </a:r>
            <a:r>
              <a:rPr lang="en-US" sz="5200" dirty="0">
                <a:solidFill>
                  <a:srgbClr val="FFFF00"/>
                </a:solidFill>
              </a:rPr>
              <a:t>strengthened</a:t>
            </a:r>
            <a:r>
              <a:rPr lang="en-US" sz="5200" dirty="0"/>
              <a:t> with </a:t>
            </a:r>
            <a:r>
              <a:rPr lang="en-US" sz="5200" dirty="0">
                <a:solidFill>
                  <a:srgbClr val="FFFF00"/>
                </a:solidFill>
              </a:rPr>
              <a:t>power</a:t>
            </a:r>
            <a:r>
              <a:rPr lang="en-US" sz="5200" dirty="0"/>
              <a:t> in the inner man through His Spirit,</a:t>
            </a:r>
          </a:p>
          <a:p>
            <a:pPr marL="0" indent="0">
              <a:lnSpc>
                <a:spcPct val="120000"/>
              </a:lnSpc>
              <a:buNone/>
            </a:pPr>
            <a:r>
              <a:rPr lang="en-US" sz="3600" dirty="0"/>
              <a:t>Finally, my brethren, be </a:t>
            </a:r>
            <a:r>
              <a:rPr lang="en-US" sz="3600" dirty="0">
                <a:solidFill>
                  <a:srgbClr val="FFFF00"/>
                </a:solidFill>
              </a:rPr>
              <a:t>strong</a:t>
            </a:r>
            <a:r>
              <a:rPr lang="en-US" sz="3600" dirty="0"/>
              <a:t> in the Lord and in the </a:t>
            </a:r>
            <a:r>
              <a:rPr lang="en-US" sz="3600" dirty="0">
                <a:solidFill>
                  <a:srgbClr val="FFFF00"/>
                </a:solidFill>
              </a:rPr>
              <a:t>power</a:t>
            </a:r>
            <a:r>
              <a:rPr lang="en-US" sz="3600" dirty="0"/>
              <a:t> of His might.  Put on the full armor of God. (Eph 6:9-11)</a:t>
            </a:r>
          </a:p>
        </p:txBody>
      </p:sp>
    </p:spTree>
    <p:extLst>
      <p:ext uri="{BB962C8B-B14F-4D97-AF65-F5344CB8AC3E}">
        <p14:creationId xmlns:p14="http://schemas.microsoft.com/office/powerpoint/2010/main" val="134977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lnSpcReduction="10000"/>
          </a:bodyPr>
          <a:lstStyle/>
          <a:p>
            <a:pPr marL="0" indent="0">
              <a:lnSpc>
                <a:spcPct val="110000"/>
              </a:lnSpc>
              <a:buNone/>
            </a:pPr>
            <a:r>
              <a:rPr lang="en-US" sz="4400" b="1" baseline="30000" dirty="0"/>
              <a:t>16 </a:t>
            </a:r>
            <a:r>
              <a:rPr lang="en-US" sz="4400" dirty="0"/>
              <a:t>I pray that He may grant you… to be </a:t>
            </a:r>
            <a:r>
              <a:rPr lang="en-US" sz="4400" dirty="0">
                <a:solidFill>
                  <a:srgbClr val="FFFF00"/>
                </a:solidFill>
              </a:rPr>
              <a:t>strengthened</a:t>
            </a:r>
            <a:r>
              <a:rPr lang="en-US" sz="4400" dirty="0"/>
              <a:t> with </a:t>
            </a:r>
            <a:r>
              <a:rPr lang="en-US" sz="4400" dirty="0">
                <a:solidFill>
                  <a:srgbClr val="FFFF00"/>
                </a:solidFill>
              </a:rPr>
              <a:t>power</a:t>
            </a:r>
            <a:r>
              <a:rPr lang="en-US" sz="4400" dirty="0"/>
              <a:t> in the inner man through His Spirit,</a:t>
            </a:r>
          </a:p>
          <a:p>
            <a:pPr marL="0" indent="0">
              <a:lnSpc>
                <a:spcPct val="120000"/>
              </a:lnSpc>
              <a:buNone/>
            </a:pPr>
            <a:r>
              <a:rPr lang="en-US" sz="3600" dirty="0"/>
              <a:t>Put on the full armor of God: truth… salvation… righteousness… Word of God… Prayer… Perseverance… (Eph 6:14-18)</a:t>
            </a:r>
          </a:p>
        </p:txBody>
      </p:sp>
    </p:spTree>
    <p:extLst>
      <p:ext uri="{BB962C8B-B14F-4D97-AF65-F5344CB8AC3E}">
        <p14:creationId xmlns:p14="http://schemas.microsoft.com/office/powerpoint/2010/main" val="37670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18695"/>
            <a:ext cx="9601200" cy="1848036"/>
          </a:xfrm>
        </p:spPr>
        <p:txBody>
          <a:bodyPr>
            <a:normAutofit/>
          </a:bodyPr>
          <a:lstStyle/>
          <a:p>
            <a:pPr marL="0" indent="0">
              <a:lnSpc>
                <a:spcPct val="120000"/>
              </a:lnSpc>
              <a:buNone/>
            </a:pPr>
            <a:r>
              <a:rPr lang="en-US" sz="4400" b="1" baseline="30000" dirty="0"/>
              <a:t>16 </a:t>
            </a:r>
            <a:r>
              <a:rPr lang="en-US" sz="4400" dirty="0"/>
              <a:t>…be strengthened with power in the inner man through His Spirit…</a:t>
            </a:r>
          </a:p>
        </p:txBody>
      </p:sp>
    </p:spTree>
    <p:extLst>
      <p:ext uri="{BB962C8B-B14F-4D97-AF65-F5344CB8AC3E}">
        <p14:creationId xmlns:p14="http://schemas.microsoft.com/office/powerpoint/2010/main" val="28869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5DC7DB4-959A-584A-BA16-B031788C9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9250"/>
            <a:ext cx="6388100" cy="6159500"/>
          </a:xfrm>
          <a:prstGeom prst="rect">
            <a:avLst/>
          </a:prstGeom>
        </p:spPr>
      </p:pic>
    </p:spTree>
    <p:extLst>
      <p:ext uri="{BB962C8B-B14F-4D97-AF65-F5344CB8AC3E}">
        <p14:creationId xmlns:p14="http://schemas.microsoft.com/office/powerpoint/2010/main" val="250722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97AE29-45E8-1340-A15E-5A6D57691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6434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9386A-C400-1441-8E2A-08BF00505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3519327"/>
            <a:ext cx="14382750" cy="13896653"/>
          </a:xfrm>
          <a:prstGeom prst="rect">
            <a:avLst/>
          </a:prstGeom>
        </p:spPr>
      </p:pic>
    </p:spTree>
    <p:extLst>
      <p:ext uri="{BB962C8B-B14F-4D97-AF65-F5344CB8AC3E}">
        <p14:creationId xmlns:p14="http://schemas.microsoft.com/office/powerpoint/2010/main" val="7968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03031E-7A0D-0340-85AC-96CF6FEC1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031" y="-7052398"/>
            <a:ext cx="21696062" cy="20962795"/>
          </a:xfrm>
          <a:prstGeom prst="rect">
            <a:avLst/>
          </a:prstGeom>
        </p:spPr>
      </p:pic>
    </p:spTree>
    <p:extLst>
      <p:ext uri="{BB962C8B-B14F-4D97-AF65-F5344CB8AC3E}">
        <p14:creationId xmlns:p14="http://schemas.microsoft.com/office/powerpoint/2010/main" val="223939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 you pray?</a:t>
            </a:r>
          </a:p>
        </p:txBody>
      </p:sp>
    </p:spTree>
    <p:extLst>
      <p:ext uri="{BB962C8B-B14F-4D97-AF65-F5344CB8AC3E}">
        <p14:creationId xmlns:p14="http://schemas.microsoft.com/office/powerpoint/2010/main" val="24214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03031E-7A0D-0340-85AC-96CF6FEC1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031" y="-7052398"/>
            <a:ext cx="21696062" cy="20962795"/>
          </a:xfrm>
          <a:prstGeom prst="rect">
            <a:avLst/>
          </a:prstGeom>
        </p:spPr>
      </p:pic>
      <p:pic>
        <p:nvPicPr>
          <p:cNvPr id="3" name="Picture 2">
            <a:extLst>
              <a:ext uri="{FF2B5EF4-FFF2-40B4-BE49-F238E27FC236}">
                <a16:creationId xmlns:a16="http://schemas.microsoft.com/office/drawing/2014/main" id="{1DE2DB0C-A60C-754D-AE41-BAAC193C4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525" y="-1569480"/>
            <a:ext cx="7531100" cy="3670300"/>
          </a:xfrm>
          <a:prstGeom prst="rect">
            <a:avLst/>
          </a:prstGeom>
        </p:spPr>
      </p:pic>
    </p:spTree>
    <p:extLst>
      <p:ext uri="{BB962C8B-B14F-4D97-AF65-F5344CB8AC3E}">
        <p14:creationId xmlns:p14="http://schemas.microsoft.com/office/powerpoint/2010/main" val="320123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03031E-7A0D-0340-85AC-96CF6FEC1972}"/>
              </a:ext>
            </a:extLst>
          </p:cNvPr>
          <p:cNvPicPr>
            <a:picLocks noChangeAspect="1"/>
          </p:cNvPicPr>
          <p:nvPr/>
        </p:nvPicPr>
        <p:blipFill>
          <a:blip r:embed="rId3">
            <a:alphaModFix amt="48000"/>
            <a:extLst>
              <a:ext uri="{28A0092B-C50C-407E-A947-70E740481C1C}">
                <a14:useLocalDpi xmlns:a14="http://schemas.microsoft.com/office/drawing/2010/main" val="0"/>
              </a:ext>
            </a:extLst>
          </a:blip>
          <a:stretch>
            <a:fillRect/>
          </a:stretch>
        </p:blipFill>
        <p:spPr>
          <a:xfrm>
            <a:off x="-4752031" y="-7052398"/>
            <a:ext cx="21696062" cy="20962795"/>
          </a:xfrm>
          <a:prstGeom prst="rect">
            <a:avLst/>
          </a:prstGeom>
        </p:spPr>
      </p:pic>
      <p:pic>
        <p:nvPicPr>
          <p:cNvPr id="3" name="Picture 2">
            <a:extLst>
              <a:ext uri="{FF2B5EF4-FFF2-40B4-BE49-F238E27FC236}">
                <a16:creationId xmlns:a16="http://schemas.microsoft.com/office/drawing/2014/main" id="{1DE2DB0C-A60C-754D-AE41-BAAC193C4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525" y="-1569480"/>
            <a:ext cx="7531100" cy="3670300"/>
          </a:xfrm>
          <a:prstGeom prst="rect">
            <a:avLst/>
          </a:prstGeom>
        </p:spPr>
      </p:pic>
      <p:pic>
        <p:nvPicPr>
          <p:cNvPr id="4" name="Picture 3">
            <a:extLst>
              <a:ext uri="{FF2B5EF4-FFF2-40B4-BE49-F238E27FC236}">
                <a16:creationId xmlns:a16="http://schemas.microsoft.com/office/drawing/2014/main" id="{38BB81D9-A63C-1141-BFBE-F1D04CF0D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625" y="1625772"/>
            <a:ext cx="1358900" cy="4965700"/>
          </a:xfrm>
          <a:prstGeom prst="rect">
            <a:avLst/>
          </a:prstGeom>
        </p:spPr>
      </p:pic>
    </p:spTree>
    <p:extLst>
      <p:ext uri="{BB962C8B-B14F-4D97-AF65-F5344CB8AC3E}">
        <p14:creationId xmlns:p14="http://schemas.microsoft.com/office/powerpoint/2010/main" val="324322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03031E-7A0D-0340-85AC-96CF6FEC1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031" y="-7052398"/>
            <a:ext cx="21696062" cy="20962795"/>
          </a:xfrm>
          <a:prstGeom prst="rect">
            <a:avLst/>
          </a:prstGeom>
        </p:spPr>
      </p:pic>
      <p:pic>
        <p:nvPicPr>
          <p:cNvPr id="3" name="Picture 2">
            <a:extLst>
              <a:ext uri="{FF2B5EF4-FFF2-40B4-BE49-F238E27FC236}">
                <a16:creationId xmlns:a16="http://schemas.microsoft.com/office/drawing/2014/main" id="{1DE2DB0C-A60C-754D-AE41-BAAC193C4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525" y="-1569480"/>
            <a:ext cx="7531100" cy="3670300"/>
          </a:xfrm>
          <a:prstGeom prst="rect">
            <a:avLst/>
          </a:prstGeom>
        </p:spPr>
      </p:pic>
    </p:spTree>
    <p:extLst>
      <p:ext uri="{BB962C8B-B14F-4D97-AF65-F5344CB8AC3E}">
        <p14:creationId xmlns:p14="http://schemas.microsoft.com/office/powerpoint/2010/main" val="423551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9386A-C400-1441-8E2A-08BF00505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3519327"/>
            <a:ext cx="14382750" cy="13896653"/>
          </a:xfrm>
          <a:prstGeom prst="rect">
            <a:avLst/>
          </a:prstGeom>
        </p:spPr>
      </p:pic>
    </p:spTree>
    <p:extLst>
      <p:ext uri="{BB962C8B-B14F-4D97-AF65-F5344CB8AC3E}">
        <p14:creationId xmlns:p14="http://schemas.microsoft.com/office/powerpoint/2010/main" val="95671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24970-43E4-654E-BD4E-777A16F53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288339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1FF943-E745-894C-B347-F910410D0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45773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3F502-0F45-8F4E-9000-3A4425FA0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372183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6AE560-7E52-9A4B-A0B5-618E3A615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229355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7D6D5C-964E-B142-955B-0BBEB54A9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247441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66639-ACE6-6842-BE8A-51899B951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253150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 you pray?</a:t>
            </a:r>
          </a:p>
        </p:txBody>
      </p:sp>
      <p:sp>
        <p:nvSpPr>
          <p:cNvPr id="3" name="Content Placeholder 2"/>
          <p:cNvSpPr>
            <a:spLocks noGrp="1"/>
          </p:cNvSpPr>
          <p:nvPr>
            <p:ph idx="1"/>
          </p:nvPr>
        </p:nvSpPr>
        <p:spPr>
          <a:xfrm>
            <a:off x="1295400" y="1828799"/>
            <a:ext cx="10165080" cy="4348163"/>
          </a:xfrm>
        </p:spPr>
        <p:txBody>
          <a:bodyPr>
            <a:normAutofit/>
          </a:bodyPr>
          <a:lstStyle/>
          <a:p>
            <a:pPr marL="0" indent="0">
              <a:buNone/>
            </a:pPr>
            <a:r>
              <a:rPr lang="en-US" sz="4400" baseline="30000" dirty="0"/>
              <a:t>How much time do you spend praying for physical needs?</a:t>
            </a:r>
          </a:p>
          <a:p>
            <a:pPr marL="0" indent="0">
              <a:buNone/>
            </a:pPr>
            <a:endParaRPr lang="en-US" sz="4400" baseline="30000" dirty="0"/>
          </a:p>
        </p:txBody>
      </p:sp>
    </p:spTree>
    <p:extLst>
      <p:ext uri="{BB962C8B-B14F-4D97-AF65-F5344CB8AC3E}">
        <p14:creationId xmlns:p14="http://schemas.microsoft.com/office/powerpoint/2010/main" val="354393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66639-ACE6-6842-BE8A-51899B951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50" y="342900"/>
            <a:ext cx="6388100" cy="6172200"/>
          </a:xfrm>
          <a:prstGeom prst="rect">
            <a:avLst/>
          </a:prstGeom>
        </p:spPr>
      </p:pic>
    </p:spTree>
    <p:extLst>
      <p:ext uri="{BB962C8B-B14F-4D97-AF65-F5344CB8AC3E}">
        <p14:creationId xmlns:p14="http://schemas.microsoft.com/office/powerpoint/2010/main" val="336594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18694"/>
            <a:ext cx="9601200" cy="5752921"/>
          </a:xfrm>
        </p:spPr>
        <p:txBody>
          <a:bodyPr>
            <a:normAutofit/>
          </a:bodyPr>
          <a:lstStyle/>
          <a:p>
            <a:pPr marL="0" indent="0">
              <a:lnSpc>
                <a:spcPct val="120000"/>
              </a:lnSpc>
              <a:buNone/>
            </a:pPr>
            <a:r>
              <a:rPr lang="en-US" sz="4400" b="1" baseline="30000" dirty="0"/>
              <a:t>16 </a:t>
            </a:r>
            <a:r>
              <a:rPr lang="en-US" sz="4400" dirty="0"/>
              <a:t>…be strengthened with power in the inner man through His Spirit…</a:t>
            </a:r>
          </a:p>
          <a:p>
            <a:pPr marL="0" indent="0">
              <a:lnSpc>
                <a:spcPct val="120000"/>
              </a:lnSpc>
              <a:buNone/>
            </a:pPr>
            <a:endParaRPr lang="en-US" sz="4400" dirty="0"/>
          </a:p>
        </p:txBody>
      </p:sp>
    </p:spTree>
    <p:extLst>
      <p:ext uri="{BB962C8B-B14F-4D97-AF65-F5344CB8AC3E}">
        <p14:creationId xmlns:p14="http://schemas.microsoft.com/office/powerpoint/2010/main" val="251807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18694"/>
            <a:ext cx="9601200" cy="5752921"/>
          </a:xfrm>
        </p:spPr>
        <p:txBody>
          <a:bodyPr>
            <a:normAutofit/>
          </a:bodyPr>
          <a:lstStyle/>
          <a:p>
            <a:pPr marL="0" indent="0">
              <a:lnSpc>
                <a:spcPct val="120000"/>
              </a:lnSpc>
              <a:buNone/>
            </a:pPr>
            <a:r>
              <a:rPr lang="en-US" sz="4400" b="1" baseline="30000" dirty="0"/>
              <a:t>16 </a:t>
            </a:r>
            <a:r>
              <a:rPr lang="en-US" sz="4400" dirty="0"/>
              <a:t>…be strengthened with power in the inner man through His Spirit…</a:t>
            </a:r>
          </a:p>
          <a:p>
            <a:pPr marL="0" indent="0">
              <a:lnSpc>
                <a:spcPct val="120000"/>
              </a:lnSpc>
              <a:buNone/>
            </a:pPr>
            <a:endParaRPr lang="en-US" sz="4400" dirty="0"/>
          </a:p>
          <a:p>
            <a:pPr marL="0" indent="0">
              <a:lnSpc>
                <a:spcPct val="120000"/>
              </a:lnSpc>
              <a:buNone/>
            </a:pPr>
            <a:r>
              <a:rPr lang="en-US" sz="4400" dirty="0"/>
              <a:t>Means: God provides the inner power we need to have transformed lives. </a:t>
            </a:r>
          </a:p>
        </p:txBody>
      </p:sp>
    </p:spTree>
    <p:extLst>
      <p:ext uri="{BB962C8B-B14F-4D97-AF65-F5344CB8AC3E}">
        <p14:creationId xmlns:p14="http://schemas.microsoft.com/office/powerpoint/2010/main" val="281425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p:txBody>
      </p:sp>
    </p:spTree>
    <p:extLst>
      <p:ext uri="{BB962C8B-B14F-4D97-AF65-F5344CB8AC3E}">
        <p14:creationId xmlns:p14="http://schemas.microsoft.com/office/powerpoint/2010/main" val="72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4400" dirty="0"/>
              <a:t>Ask Jesus into your heart?</a:t>
            </a:r>
          </a:p>
        </p:txBody>
      </p:sp>
    </p:spTree>
    <p:extLst>
      <p:ext uri="{BB962C8B-B14F-4D97-AF65-F5344CB8AC3E}">
        <p14:creationId xmlns:p14="http://schemas.microsoft.com/office/powerpoint/2010/main" val="25754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4400" dirty="0"/>
              <a:t>What does this mean?</a:t>
            </a:r>
          </a:p>
        </p:txBody>
      </p:sp>
    </p:spTree>
    <p:extLst>
      <p:ext uri="{BB962C8B-B14F-4D97-AF65-F5344CB8AC3E}">
        <p14:creationId xmlns:p14="http://schemas.microsoft.com/office/powerpoint/2010/main" val="6469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3600" dirty="0"/>
              <a:t>…the Holy Spirit of God, by whom you were sealed for the day of redemption. (Eph 4:30)</a:t>
            </a:r>
          </a:p>
        </p:txBody>
      </p:sp>
    </p:spTree>
    <p:extLst>
      <p:ext uri="{BB962C8B-B14F-4D97-AF65-F5344CB8AC3E}">
        <p14:creationId xmlns:p14="http://schemas.microsoft.com/office/powerpoint/2010/main" val="9806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3600" dirty="0"/>
              <a:t>Now He …has sealed us and given us the Spirit in our hearts as a guarantee. (1 Cor 1:22-23)</a:t>
            </a:r>
          </a:p>
        </p:txBody>
      </p:sp>
    </p:spTree>
    <p:extLst>
      <p:ext uri="{BB962C8B-B14F-4D97-AF65-F5344CB8AC3E}">
        <p14:creationId xmlns:p14="http://schemas.microsoft.com/office/powerpoint/2010/main" val="177788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3600" dirty="0"/>
              <a:t>Now He …has sealed us and </a:t>
            </a:r>
            <a:r>
              <a:rPr lang="en-US" sz="3600" dirty="0">
                <a:solidFill>
                  <a:srgbClr val="FFFF00"/>
                </a:solidFill>
              </a:rPr>
              <a:t>given us the Spirit in our hearts </a:t>
            </a:r>
            <a:r>
              <a:rPr lang="en-US" sz="3600" dirty="0"/>
              <a:t>as a guarantee. (1 Cor 1:22-23)</a:t>
            </a:r>
          </a:p>
        </p:txBody>
      </p:sp>
    </p:spTree>
    <p:extLst>
      <p:ext uri="{BB962C8B-B14F-4D97-AF65-F5344CB8AC3E}">
        <p14:creationId xmlns:p14="http://schemas.microsoft.com/office/powerpoint/2010/main" val="251744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3600" dirty="0"/>
              <a:t>Becoming the dwelling place of the Holy Spirit is </a:t>
            </a:r>
            <a:r>
              <a:rPr lang="en-US" sz="3600" dirty="0">
                <a:solidFill>
                  <a:srgbClr val="FFFF00"/>
                </a:solidFill>
              </a:rPr>
              <a:t>IMMEDIATE</a:t>
            </a:r>
            <a:r>
              <a:rPr lang="en-US" sz="3600" dirty="0"/>
              <a:t>.</a:t>
            </a:r>
          </a:p>
        </p:txBody>
      </p:sp>
    </p:spTree>
    <p:extLst>
      <p:ext uri="{BB962C8B-B14F-4D97-AF65-F5344CB8AC3E}">
        <p14:creationId xmlns:p14="http://schemas.microsoft.com/office/powerpoint/2010/main" val="41350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 you pray?</a:t>
            </a:r>
          </a:p>
        </p:txBody>
      </p:sp>
      <p:sp>
        <p:nvSpPr>
          <p:cNvPr id="3" name="Content Placeholder 2"/>
          <p:cNvSpPr>
            <a:spLocks noGrp="1"/>
          </p:cNvSpPr>
          <p:nvPr>
            <p:ph idx="1"/>
          </p:nvPr>
        </p:nvSpPr>
        <p:spPr>
          <a:xfrm>
            <a:off x="1295400" y="1828799"/>
            <a:ext cx="10165080" cy="4348163"/>
          </a:xfrm>
        </p:spPr>
        <p:txBody>
          <a:bodyPr>
            <a:normAutofit/>
          </a:bodyPr>
          <a:lstStyle/>
          <a:p>
            <a:pPr marL="0" indent="0">
              <a:buNone/>
            </a:pPr>
            <a:r>
              <a:rPr lang="en-US" sz="4400" baseline="30000" dirty="0"/>
              <a:t>How much time do you spend praying for physical needs?</a:t>
            </a:r>
          </a:p>
          <a:p>
            <a:pPr marL="0" indent="0">
              <a:buNone/>
            </a:pPr>
            <a:endParaRPr lang="en-US" sz="4400" baseline="30000" dirty="0"/>
          </a:p>
          <a:p>
            <a:pPr marL="0" indent="0">
              <a:buNone/>
            </a:pPr>
            <a:r>
              <a:rPr lang="en-US" sz="4400" baseline="30000" dirty="0"/>
              <a:t>How much time do you spend praying for the inner spiritual needs of your fellow believers?</a:t>
            </a:r>
          </a:p>
        </p:txBody>
      </p:sp>
    </p:spTree>
    <p:extLst>
      <p:ext uri="{BB962C8B-B14F-4D97-AF65-F5344CB8AC3E}">
        <p14:creationId xmlns:p14="http://schemas.microsoft.com/office/powerpoint/2010/main" val="377809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3600" dirty="0"/>
              <a:t>If Paul is talking to believers, why does he imply that Christ does not yet dwell in their hearts?</a:t>
            </a:r>
          </a:p>
        </p:txBody>
      </p:sp>
    </p:spTree>
    <p:extLst>
      <p:ext uri="{BB962C8B-B14F-4D97-AF65-F5344CB8AC3E}">
        <p14:creationId xmlns:p14="http://schemas.microsoft.com/office/powerpoint/2010/main" val="141630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b="1" baseline="30000" dirty="0"/>
              <a:t> </a:t>
            </a:r>
            <a:r>
              <a:rPr lang="en-US" sz="3600" dirty="0"/>
              <a:t>The whole building, being put together by Him, grows into a holy sanctuary in the Lord. </a:t>
            </a:r>
            <a:r>
              <a:rPr lang="en-US" sz="3600" b="1" baseline="30000" dirty="0"/>
              <a:t> </a:t>
            </a:r>
            <a:r>
              <a:rPr lang="en-US" sz="3600" dirty="0"/>
              <a:t>You also are being built together for God’s dwelling in the Spirit. (Eph 2:21-22)</a:t>
            </a:r>
          </a:p>
        </p:txBody>
      </p:sp>
    </p:spTree>
    <p:extLst>
      <p:ext uri="{BB962C8B-B14F-4D97-AF65-F5344CB8AC3E}">
        <p14:creationId xmlns:p14="http://schemas.microsoft.com/office/powerpoint/2010/main" val="351370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a:t>
            </a:r>
            <a:r>
              <a:rPr lang="en-US" sz="4400" dirty="0">
                <a:solidFill>
                  <a:srgbClr val="FFFF00"/>
                </a:solidFill>
              </a:rPr>
              <a:t>dwell</a:t>
            </a:r>
            <a:r>
              <a:rPr lang="en-US" sz="4400" dirty="0"/>
              <a:t> in your hearts through faith…</a:t>
            </a:r>
          </a:p>
          <a:p>
            <a:pPr marL="0" indent="0">
              <a:buNone/>
            </a:pPr>
            <a:endParaRPr lang="en-US" sz="4400" dirty="0"/>
          </a:p>
          <a:p>
            <a:pPr marL="0" indent="0">
              <a:buNone/>
            </a:pPr>
            <a:r>
              <a:rPr lang="en-US" b="1" baseline="30000" dirty="0"/>
              <a:t> </a:t>
            </a:r>
            <a:r>
              <a:rPr lang="en-US" sz="3600" dirty="0"/>
              <a:t>The whole building, being put together by Him, grows into a holy sanctuary in the Lord. </a:t>
            </a:r>
            <a:r>
              <a:rPr lang="en-US" sz="3600" b="1" baseline="30000" dirty="0"/>
              <a:t> </a:t>
            </a:r>
            <a:r>
              <a:rPr lang="en-US" sz="3600" dirty="0"/>
              <a:t>You also are being built together for God’s </a:t>
            </a:r>
            <a:r>
              <a:rPr lang="en-US" sz="3600" dirty="0">
                <a:solidFill>
                  <a:srgbClr val="FFFF00"/>
                </a:solidFill>
              </a:rPr>
              <a:t>dwelling</a:t>
            </a:r>
            <a:r>
              <a:rPr lang="en-US" sz="3600" dirty="0"/>
              <a:t>…. (Eph 2:21-22)</a:t>
            </a:r>
          </a:p>
        </p:txBody>
      </p:sp>
    </p:spTree>
    <p:extLst>
      <p:ext uri="{BB962C8B-B14F-4D97-AF65-F5344CB8AC3E}">
        <p14:creationId xmlns:p14="http://schemas.microsoft.com/office/powerpoint/2010/main" val="14334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b="1" baseline="30000" dirty="0"/>
              <a:t> </a:t>
            </a:r>
            <a:r>
              <a:rPr lang="en-US" sz="3600" dirty="0"/>
              <a:t>The whole building, being put together by Him, </a:t>
            </a:r>
            <a:r>
              <a:rPr lang="en-US" sz="3600" dirty="0">
                <a:solidFill>
                  <a:srgbClr val="FFFF00"/>
                </a:solidFill>
              </a:rPr>
              <a:t>grows into </a:t>
            </a:r>
            <a:r>
              <a:rPr lang="en-US" sz="3600" dirty="0"/>
              <a:t>a holy sanctuary in the Lord. </a:t>
            </a:r>
            <a:r>
              <a:rPr lang="en-US" sz="3600" b="1" baseline="30000" dirty="0"/>
              <a:t> </a:t>
            </a:r>
            <a:r>
              <a:rPr lang="en-US" sz="3600" dirty="0"/>
              <a:t>You also are </a:t>
            </a:r>
            <a:r>
              <a:rPr lang="en-US" sz="3600" dirty="0">
                <a:solidFill>
                  <a:srgbClr val="FFFF00"/>
                </a:solidFill>
              </a:rPr>
              <a:t>being built </a:t>
            </a:r>
            <a:r>
              <a:rPr lang="en-US" sz="3600" dirty="0"/>
              <a:t>together for God’s dwelling... (Eph 2:21-22)</a:t>
            </a:r>
          </a:p>
        </p:txBody>
      </p:sp>
    </p:spTree>
    <p:extLst>
      <p:ext uri="{BB962C8B-B14F-4D97-AF65-F5344CB8AC3E}">
        <p14:creationId xmlns:p14="http://schemas.microsoft.com/office/powerpoint/2010/main" val="28159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a:p>
            <a:pPr marL="0" indent="0">
              <a:buNone/>
            </a:pPr>
            <a:endParaRPr lang="en-US" sz="4400" dirty="0"/>
          </a:p>
          <a:p>
            <a:pPr marL="0" indent="0">
              <a:buNone/>
            </a:pPr>
            <a:r>
              <a:rPr lang="en-US" sz="4400" dirty="0"/>
              <a:t>Becoming a dwelling place for the God is a </a:t>
            </a:r>
            <a:r>
              <a:rPr lang="en-US" sz="4400" dirty="0">
                <a:solidFill>
                  <a:srgbClr val="FFFF00"/>
                </a:solidFill>
              </a:rPr>
              <a:t>PROCESS.</a:t>
            </a:r>
          </a:p>
          <a:p>
            <a:pPr marL="0" indent="0">
              <a:buNone/>
            </a:pPr>
            <a:endParaRPr lang="en-US" sz="4400" dirty="0">
              <a:solidFill>
                <a:srgbClr val="FFFF00"/>
              </a:solidFill>
            </a:endParaRPr>
          </a:p>
        </p:txBody>
      </p:sp>
    </p:spTree>
    <p:extLst>
      <p:ext uri="{BB962C8B-B14F-4D97-AF65-F5344CB8AC3E}">
        <p14:creationId xmlns:p14="http://schemas.microsoft.com/office/powerpoint/2010/main" val="72190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BUT WAIT!</a:t>
            </a:r>
          </a:p>
        </p:txBody>
      </p:sp>
      <p:sp>
        <p:nvSpPr>
          <p:cNvPr id="3" name="Content Placeholder 2"/>
          <p:cNvSpPr>
            <a:spLocks noGrp="1"/>
          </p:cNvSpPr>
          <p:nvPr>
            <p:ph idx="1"/>
          </p:nvPr>
        </p:nvSpPr>
        <p:spPr>
          <a:xfrm>
            <a:off x="1295400" y="1828799"/>
            <a:ext cx="9177528" cy="4348163"/>
          </a:xfrm>
        </p:spPr>
        <p:txBody>
          <a:bodyPr>
            <a:normAutofit/>
          </a:bodyPr>
          <a:lstStyle/>
          <a:p>
            <a:pPr marL="0" indent="0">
              <a:buNone/>
            </a:pPr>
            <a:r>
              <a:rPr lang="en-US" sz="4400" dirty="0"/>
              <a:t>Becoming the dwelling place of the Holy Spirit is </a:t>
            </a:r>
            <a:r>
              <a:rPr lang="en-US" sz="4400" dirty="0">
                <a:solidFill>
                  <a:srgbClr val="FFFF00"/>
                </a:solidFill>
              </a:rPr>
              <a:t>IMMEDIATE</a:t>
            </a:r>
            <a:r>
              <a:rPr lang="en-US" sz="4400" dirty="0"/>
              <a:t>.</a:t>
            </a:r>
          </a:p>
          <a:p>
            <a:pPr marL="0" indent="0">
              <a:buNone/>
            </a:pPr>
            <a:endParaRPr lang="en-US" sz="4400" dirty="0"/>
          </a:p>
          <a:p>
            <a:pPr marL="0" indent="0">
              <a:buNone/>
            </a:pPr>
            <a:r>
              <a:rPr lang="en-US" sz="4400" dirty="0"/>
              <a:t>Becoming a dwelling place for God is a </a:t>
            </a:r>
            <a:r>
              <a:rPr lang="en-US" sz="4400" dirty="0">
                <a:solidFill>
                  <a:srgbClr val="FFFF00"/>
                </a:solidFill>
              </a:rPr>
              <a:t>PROCESS.</a:t>
            </a:r>
          </a:p>
          <a:p>
            <a:pPr marL="0" indent="0">
              <a:buNone/>
            </a:pPr>
            <a:endParaRPr lang="en-US" sz="4400" dirty="0">
              <a:solidFill>
                <a:srgbClr val="FFFF00"/>
              </a:solidFill>
            </a:endParaRPr>
          </a:p>
        </p:txBody>
      </p:sp>
    </p:spTree>
    <p:extLst>
      <p:ext uri="{BB962C8B-B14F-4D97-AF65-F5344CB8AC3E}">
        <p14:creationId xmlns:p14="http://schemas.microsoft.com/office/powerpoint/2010/main" val="159738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568" y="585216"/>
            <a:ext cx="11106912" cy="5998463"/>
          </a:xfrm>
        </p:spPr>
        <p:txBody>
          <a:bodyPr>
            <a:noAutofit/>
          </a:bodyPr>
          <a:lstStyle/>
          <a:p>
            <a:pPr marL="0" indent="0">
              <a:lnSpc>
                <a:spcPct val="110000"/>
              </a:lnSpc>
              <a:buNone/>
            </a:pPr>
            <a:r>
              <a:rPr lang="en-US" sz="3600" dirty="0">
                <a:solidFill>
                  <a:schemeClr val="accent1"/>
                </a:solidFill>
              </a:rPr>
              <a:t>IMMEDIATE:</a:t>
            </a:r>
          </a:p>
          <a:p>
            <a:pPr marL="0" indent="0">
              <a:lnSpc>
                <a:spcPct val="110000"/>
              </a:lnSpc>
              <a:buNone/>
            </a:pPr>
            <a:r>
              <a:rPr lang="en-US" sz="3600" dirty="0"/>
              <a:t>The Father… will give you another Helper, that He may abide with you forever— </a:t>
            </a:r>
            <a:r>
              <a:rPr lang="en-US" sz="3600" b="1" baseline="30000" dirty="0"/>
              <a:t>17 </a:t>
            </a:r>
            <a:r>
              <a:rPr lang="en-US" sz="3600" dirty="0"/>
              <a:t>the Spirit of truth… He dwells with you and will be in you. (John 14:16-17)</a:t>
            </a:r>
          </a:p>
          <a:p>
            <a:pPr marL="0" indent="0">
              <a:lnSpc>
                <a:spcPct val="110000"/>
              </a:lnSpc>
              <a:buNone/>
            </a:pPr>
            <a:endParaRPr lang="en-US" sz="3600" dirty="0"/>
          </a:p>
        </p:txBody>
      </p:sp>
    </p:spTree>
    <p:extLst>
      <p:ext uri="{BB962C8B-B14F-4D97-AF65-F5344CB8AC3E}">
        <p14:creationId xmlns:p14="http://schemas.microsoft.com/office/powerpoint/2010/main" val="78729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568" y="585216"/>
            <a:ext cx="11106912" cy="5998463"/>
          </a:xfrm>
        </p:spPr>
        <p:txBody>
          <a:bodyPr>
            <a:noAutofit/>
          </a:bodyPr>
          <a:lstStyle/>
          <a:p>
            <a:pPr marL="0" indent="0">
              <a:lnSpc>
                <a:spcPct val="110000"/>
              </a:lnSpc>
              <a:buNone/>
            </a:pPr>
            <a:r>
              <a:rPr lang="en-US" sz="3600" dirty="0">
                <a:solidFill>
                  <a:schemeClr val="accent1"/>
                </a:solidFill>
              </a:rPr>
              <a:t>IMMEDIATE:</a:t>
            </a:r>
          </a:p>
          <a:p>
            <a:pPr marL="0" indent="0">
              <a:lnSpc>
                <a:spcPct val="110000"/>
              </a:lnSpc>
              <a:buNone/>
            </a:pPr>
            <a:r>
              <a:rPr lang="en-US" sz="3600" dirty="0"/>
              <a:t>The Father… will give you another Helper, that He may abide with you forever— </a:t>
            </a:r>
            <a:r>
              <a:rPr lang="en-US" sz="3600" b="1" baseline="30000" dirty="0"/>
              <a:t>17 </a:t>
            </a:r>
            <a:r>
              <a:rPr lang="en-US" sz="3600" dirty="0"/>
              <a:t>the Spirit of truth… He dwells with you and will be in you. (John 14:16-17)</a:t>
            </a:r>
          </a:p>
          <a:p>
            <a:pPr marL="0" indent="0">
              <a:lnSpc>
                <a:spcPct val="110000"/>
              </a:lnSpc>
              <a:buNone/>
            </a:pPr>
            <a:r>
              <a:rPr lang="en-US" sz="3600" dirty="0">
                <a:solidFill>
                  <a:schemeClr val="accent1"/>
                </a:solidFill>
              </a:rPr>
              <a:t>PROCESS:</a:t>
            </a:r>
          </a:p>
          <a:p>
            <a:pPr marL="0" indent="0">
              <a:lnSpc>
                <a:spcPct val="110000"/>
              </a:lnSpc>
              <a:buNone/>
            </a:pPr>
            <a:r>
              <a:rPr lang="en-US" sz="3600" dirty="0"/>
              <a:t>If anyone loves Me, he will keep My word; and My Father will love him, and We will come to him and make Our home with him. (John 14:23) </a:t>
            </a:r>
          </a:p>
          <a:p>
            <a:pPr marL="0" indent="0">
              <a:lnSpc>
                <a:spcPct val="110000"/>
              </a:lnSpc>
              <a:buNone/>
            </a:pPr>
            <a:endParaRPr lang="en-US" sz="3600" dirty="0"/>
          </a:p>
        </p:txBody>
      </p:sp>
    </p:spTree>
    <p:extLst>
      <p:ext uri="{BB962C8B-B14F-4D97-AF65-F5344CB8AC3E}">
        <p14:creationId xmlns:p14="http://schemas.microsoft.com/office/powerpoint/2010/main" val="156930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568" y="585216"/>
            <a:ext cx="11106912" cy="5998463"/>
          </a:xfrm>
        </p:spPr>
        <p:txBody>
          <a:bodyPr>
            <a:noAutofit/>
          </a:bodyPr>
          <a:lstStyle/>
          <a:p>
            <a:pPr marL="0" indent="0">
              <a:lnSpc>
                <a:spcPct val="110000"/>
              </a:lnSpc>
              <a:buNone/>
            </a:pPr>
            <a:r>
              <a:rPr lang="en-US" sz="3600" dirty="0">
                <a:solidFill>
                  <a:schemeClr val="accent1"/>
                </a:solidFill>
              </a:rPr>
              <a:t>IMMEDIATE: </a:t>
            </a:r>
          </a:p>
          <a:p>
            <a:pPr marL="0" indent="0">
              <a:lnSpc>
                <a:spcPct val="110000"/>
              </a:lnSpc>
              <a:buNone/>
            </a:pPr>
            <a:r>
              <a:rPr lang="en-US" sz="3600" dirty="0"/>
              <a:t>The Father… will give you another Helper, that </a:t>
            </a:r>
            <a:r>
              <a:rPr lang="en-US" sz="3600" dirty="0">
                <a:solidFill>
                  <a:srgbClr val="FFFF00"/>
                </a:solidFill>
              </a:rPr>
              <a:t>He</a:t>
            </a:r>
            <a:r>
              <a:rPr lang="en-US" sz="3600" dirty="0"/>
              <a:t> may abide with you forever— </a:t>
            </a:r>
            <a:r>
              <a:rPr lang="en-US" sz="3600" b="1" baseline="30000" dirty="0"/>
              <a:t>17 </a:t>
            </a:r>
            <a:r>
              <a:rPr lang="en-US" sz="3600" dirty="0"/>
              <a:t>the </a:t>
            </a:r>
            <a:r>
              <a:rPr lang="en-US" sz="3600" dirty="0">
                <a:solidFill>
                  <a:srgbClr val="FFFF00"/>
                </a:solidFill>
              </a:rPr>
              <a:t>Spirit of truth</a:t>
            </a:r>
            <a:r>
              <a:rPr lang="en-US" sz="3600" dirty="0"/>
              <a:t>… </a:t>
            </a:r>
            <a:r>
              <a:rPr lang="en-US" sz="3600" dirty="0">
                <a:solidFill>
                  <a:srgbClr val="FFFF00"/>
                </a:solidFill>
              </a:rPr>
              <a:t>He</a:t>
            </a:r>
            <a:r>
              <a:rPr lang="en-US" sz="3600" dirty="0"/>
              <a:t> dwells with you and will be in you. (John 14:16-17)</a:t>
            </a:r>
          </a:p>
          <a:p>
            <a:pPr marL="0" indent="0">
              <a:lnSpc>
                <a:spcPct val="110000"/>
              </a:lnSpc>
              <a:buNone/>
            </a:pPr>
            <a:r>
              <a:rPr lang="en-US" sz="3600" dirty="0">
                <a:solidFill>
                  <a:schemeClr val="accent1"/>
                </a:solidFill>
              </a:rPr>
              <a:t>PROCESS:</a:t>
            </a:r>
          </a:p>
          <a:p>
            <a:pPr marL="0" indent="0">
              <a:lnSpc>
                <a:spcPct val="110000"/>
              </a:lnSpc>
              <a:buNone/>
            </a:pPr>
            <a:r>
              <a:rPr lang="en-US" sz="3600" dirty="0"/>
              <a:t>If anyone loves </a:t>
            </a:r>
            <a:r>
              <a:rPr lang="en-US" sz="3600" dirty="0">
                <a:solidFill>
                  <a:srgbClr val="FFFF00"/>
                </a:solidFill>
              </a:rPr>
              <a:t>Me</a:t>
            </a:r>
            <a:r>
              <a:rPr lang="en-US" sz="3600" dirty="0"/>
              <a:t>, he will keep My word; and </a:t>
            </a:r>
            <a:r>
              <a:rPr lang="en-US" sz="3600" dirty="0">
                <a:solidFill>
                  <a:srgbClr val="FFFF00"/>
                </a:solidFill>
              </a:rPr>
              <a:t>My Father </a:t>
            </a:r>
            <a:r>
              <a:rPr lang="en-US" sz="3600" dirty="0"/>
              <a:t>will love him, and </a:t>
            </a:r>
            <a:r>
              <a:rPr lang="en-US" sz="3600" dirty="0">
                <a:solidFill>
                  <a:srgbClr val="FFFF00"/>
                </a:solidFill>
              </a:rPr>
              <a:t>We</a:t>
            </a:r>
            <a:r>
              <a:rPr lang="en-US" sz="3600" dirty="0"/>
              <a:t> will come to him and make </a:t>
            </a:r>
            <a:r>
              <a:rPr lang="en-US" sz="3600" dirty="0">
                <a:solidFill>
                  <a:srgbClr val="FFFF00"/>
                </a:solidFill>
              </a:rPr>
              <a:t>Our</a:t>
            </a:r>
            <a:r>
              <a:rPr lang="en-US" sz="3600" dirty="0"/>
              <a:t> home with him. (John 14:23) </a:t>
            </a:r>
          </a:p>
          <a:p>
            <a:pPr marL="0" indent="0">
              <a:lnSpc>
                <a:spcPct val="110000"/>
              </a:lnSpc>
              <a:buNone/>
            </a:pPr>
            <a:endParaRPr lang="en-US" sz="3600" dirty="0"/>
          </a:p>
        </p:txBody>
      </p:sp>
    </p:spTree>
    <p:extLst>
      <p:ext uri="{BB962C8B-B14F-4D97-AF65-F5344CB8AC3E}">
        <p14:creationId xmlns:p14="http://schemas.microsoft.com/office/powerpoint/2010/main" val="333177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568" y="585216"/>
            <a:ext cx="11106912" cy="5998463"/>
          </a:xfrm>
        </p:spPr>
        <p:txBody>
          <a:bodyPr>
            <a:noAutofit/>
          </a:bodyPr>
          <a:lstStyle/>
          <a:p>
            <a:pPr marL="0" indent="0">
              <a:lnSpc>
                <a:spcPct val="110000"/>
              </a:lnSpc>
              <a:buNone/>
            </a:pPr>
            <a:r>
              <a:rPr lang="en-US" sz="3600" dirty="0">
                <a:solidFill>
                  <a:schemeClr val="accent1"/>
                </a:solidFill>
              </a:rPr>
              <a:t>IMMEDIATE: HOLY SPIRIT DWELLS</a:t>
            </a:r>
          </a:p>
          <a:p>
            <a:pPr marL="0" indent="0">
              <a:lnSpc>
                <a:spcPct val="110000"/>
              </a:lnSpc>
              <a:buNone/>
            </a:pPr>
            <a:r>
              <a:rPr lang="en-US" sz="3600" dirty="0"/>
              <a:t>The Father… will give you another Helper, that He may abide with you forever— </a:t>
            </a:r>
            <a:r>
              <a:rPr lang="en-US" sz="3600" b="1" baseline="30000" dirty="0"/>
              <a:t>17 </a:t>
            </a:r>
            <a:r>
              <a:rPr lang="en-US" sz="3600" dirty="0"/>
              <a:t>the Spirit of truth… He dwells with you and will be in you. (John 14:16-17)</a:t>
            </a:r>
          </a:p>
          <a:p>
            <a:pPr marL="0" indent="0">
              <a:lnSpc>
                <a:spcPct val="110000"/>
              </a:lnSpc>
              <a:buNone/>
            </a:pPr>
            <a:r>
              <a:rPr lang="en-US" sz="3600" dirty="0">
                <a:solidFill>
                  <a:schemeClr val="accent1"/>
                </a:solidFill>
              </a:rPr>
              <a:t>PROCESS: TRINITY DWELLS</a:t>
            </a:r>
          </a:p>
          <a:p>
            <a:pPr marL="0" indent="0">
              <a:lnSpc>
                <a:spcPct val="110000"/>
              </a:lnSpc>
              <a:buNone/>
            </a:pPr>
            <a:r>
              <a:rPr lang="en-US" sz="3600" dirty="0"/>
              <a:t>If anyone loves Me, he will keep My word; and My Father will love him, and We will come to him and make Our home with him. (John 14:23) </a:t>
            </a:r>
          </a:p>
          <a:p>
            <a:pPr marL="0" indent="0">
              <a:lnSpc>
                <a:spcPct val="110000"/>
              </a:lnSpc>
              <a:buNone/>
            </a:pPr>
            <a:endParaRPr lang="en-US" sz="3600" dirty="0"/>
          </a:p>
        </p:txBody>
      </p:sp>
    </p:spTree>
    <p:extLst>
      <p:ext uri="{BB962C8B-B14F-4D97-AF65-F5344CB8AC3E}">
        <p14:creationId xmlns:p14="http://schemas.microsoft.com/office/powerpoint/2010/main" val="33402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 you pray?</a:t>
            </a:r>
          </a:p>
        </p:txBody>
      </p:sp>
      <p:sp>
        <p:nvSpPr>
          <p:cNvPr id="3" name="Content Placeholder 2"/>
          <p:cNvSpPr>
            <a:spLocks noGrp="1"/>
          </p:cNvSpPr>
          <p:nvPr>
            <p:ph idx="1"/>
          </p:nvPr>
        </p:nvSpPr>
        <p:spPr>
          <a:xfrm>
            <a:off x="1295400" y="1828799"/>
            <a:ext cx="10165080" cy="4348163"/>
          </a:xfrm>
        </p:spPr>
        <p:txBody>
          <a:bodyPr>
            <a:normAutofit/>
          </a:bodyPr>
          <a:lstStyle/>
          <a:p>
            <a:pPr marL="0" indent="0">
              <a:buNone/>
            </a:pPr>
            <a:r>
              <a:rPr lang="en-US" sz="4400" baseline="30000" dirty="0"/>
              <a:t>How much time do you spend praying for physical needs?</a:t>
            </a:r>
          </a:p>
          <a:p>
            <a:pPr marL="0" indent="0">
              <a:buNone/>
            </a:pPr>
            <a:endParaRPr lang="en-US" sz="4400" baseline="30000" dirty="0"/>
          </a:p>
          <a:p>
            <a:pPr marL="0" indent="0">
              <a:buNone/>
            </a:pPr>
            <a:r>
              <a:rPr lang="en-US" sz="4400" baseline="30000" dirty="0"/>
              <a:t>How much time do you spend praying for the inner spiritual needs of your fellow believers?</a:t>
            </a:r>
          </a:p>
          <a:p>
            <a:pPr marL="0" indent="0">
              <a:buNone/>
            </a:pPr>
            <a:endParaRPr lang="en-US" sz="4400" baseline="30000" dirty="0"/>
          </a:p>
          <a:p>
            <a:pPr marL="0" indent="0">
              <a:buNone/>
            </a:pPr>
            <a:r>
              <a:rPr lang="en-US" sz="4400" baseline="30000" dirty="0"/>
              <a:t>How much time do you spend praying that individual believers would grow spiritually so that the church can be successful?</a:t>
            </a:r>
          </a:p>
        </p:txBody>
      </p:sp>
    </p:spTree>
    <p:extLst>
      <p:ext uri="{BB962C8B-B14F-4D97-AF65-F5344CB8AC3E}">
        <p14:creationId xmlns:p14="http://schemas.microsoft.com/office/powerpoint/2010/main" val="333175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through faith…</a:t>
            </a:r>
          </a:p>
        </p:txBody>
      </p:sp>
    </p:spTree>
    <p:extLst>
      <p:ext uri="{BB962C8B-B14F-4D97-AF65-F5344CB8AC3E}">
        <p14:creationId xmlns:p14="http://schemas.microsoft.com/office/powerpoint/2010/main" val="78334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a:t>
            </a:r>
            <a:r>
              <a:rPr lang="en-US" sz="4400" dirty="0">
                <a:solidFill>
                  <a:srgbClr val="FFFF00"/>
                </a:solidFill>
              </a:rPr>
              <a:t>through faith…</a:t>
            </a:r>
          </a:p>
        </p:txBody>
      </p:sp>
    </p:spTree>
    <p:extLst>
      <p:ext uri="{BB962C8B-B14F-4D97-AF65-F5344CB8AC3E}">
        <p14:creationId xmlns:p14="http://schemas.microsoft.com/office/powerpoint/2010/main" val="195803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a:t>
            </a:r>
            <a:r>
              <a:rPr lang="en-US" sz="4400" dirty="0">
                <a:solidFill>
                  <a:srgbClr val="FFFF00"/>
                </a:solidFill>
              </a:rPr>
              <a:t>through faith…</a:t>
            </a:r>
          </a:p>
          <a:p>
            <a:pPr marL="0" indent="0">
              <a:buNone/>
            </a:pPr>
            <a:endParaRPr lang="en-US" sz="4400" dirty="0"/>
          </a:p>
          <a:p>
            <a:pPr marL="0" indent="0">
              <a:buNone/>
            </a:pPr>
            <a:r>
              <a:rPr lang="en-US" sz="4400" dirty="0"/>
              <a:t>Is this saving faith?</a:t>
            </a:r>
          </a:p>
        </p:txBody>
      </p:sp>
    </p:spTree>
    <p:extLst>
      <p:ext uri="{BB962C8B-B14F-4D97-AF65-F5344CB8AC3E}">
        <p14:creationId xmlns:p14="http://schemas.microsoft.com/office/powerpoint/2010/main" val="39061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a:t>
            </a:r>
            <a:r>
              <a:rPr lang="en-US" sz="4400" dirty="0">
                <a:solidFill>
                  <a:srgbClr val="FFFF00"/>
                </a:solidFill>
              </a:rPr>
              <a:t>through faith…</a:t>
            </a:r>
          </a:p>
          <a:p>
            <a:pPr marL="0" indent="0">
              <a:buNone/>
            </a:pPr>
            <a:endParaRPr lang="en-US" sz="4400" dirty="0"/>
          </a:p>
          <a:p>
            <a:pPr marL="0" indent="0">
              <a:buNone/>
            </a:pPr>
            <a:r>
              <a:rPr lang="en-US" sz="3600" dirty="0"/>
              <a:t>You have been saved through faith…(Eph 2:8)</a:t>
            </a:r>
          </a:p>
        </p:txBody>
      </p:sp>
    </p:spTree>
    <p:extLst>
      <p:ext uri="{BB962C8B-B14F-4D97-AF65-F5344CB8AC3E}">
        <p14:creationId xmlns:p14="http://schemas.microsoft.com/office/powerpoint/2010/main" val="19749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a:t>
            </a:r>
            <a:r>
              <a:rPr lang="en-US" sz="4400" dirty="0">
                <a:solidFill>
                  <a:srgbClr val="FFFF00"/>
                </a:solidFill>
              </a:rPr>
              <a:t>through faith…</a:t>
            </a:r>
          </a:p>
          <a:p>
            <a:pPr marL="0" indent="0">
              <a:buNone/>
            </a:pPr>
            <a:endParaRPr lang="en-US" sz="4400" dirty="0"/>
          </a:p>
          <a:p>
            <a:pPr marL="0" indent="0">
              <a:buNone/>
            </a:pPr>
            <a:r>
              <a:rPr lang="en-US" sz="3600" dirty="0"/>
              <a:t>The </a:t>
            </a:r>
            <a:r>
              <a:rPr lang="en-US" sz="3600" i="1" dirty="0"/>
              <a:t>life</a:t>
            </a:r>
            <a:r>
              <a:rPr lang="en-US" sz="3600" dirty="0"/>
              <a:t> which I now live in the flesh I live by faith in the Son of God… (Gal 2:20)</a:t>
            </a:r>
          </a:p>
        </p:txBody>
      </p:sp>
    </p:spTree>
    <p:extLst>
      <p:ext uri="{BB962C8B-B14F-4D97-AF65-F5344CB8AC3E}">
        <p14:creationId xmlns:p14="http://schemas.microsoft.com/office/powerpoint/2010/main" val="422342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 Seeming Contradiction</a:t>
            </a:r>
          </a:p>
        </p:txBody>
      </p:sp>
      <p:sp>
        <p:nvSpPr>
          <p:cNvPr id="3" name="Content Placeholder 2"/>
          <p:cNvSpPr>
            <a:spLocks noGrp="1"/>
          </p:cNvSpPr>
          <p:nvPr>
            <p:ph idx="1"/>
          </p:nvPr>
        </p:nvSpPr>
        <p:spPr/>
        <p:txBody>
          <a:bodyPr>
            <a:normAutofit/>
          </a:bodyPr>
          <a:lstStyle/>
          <a:p>
            <a:pPr marL="0" indent="0">
              <a:buNone/>
            </a:pPr>
            <a:r>
              <a:rPr lang="en-US" sz="4400" b="1" baseline="30000" dirty="0"/>
              <a:t>17 </a:t>
            </a:r>
            <a:r>
              <a:rPr lang="en-US" sz="4400" dirty="0"/>
              <a:t>and that Christ may dwell in your hearts </a:t>
            </a:r>
            <a:r>
              <a:rPr lang="en-US" sz="4400" dirty="0">
                <a:solidFill>
                  <a:srgbClr val="FFFF00"/>
                </a:solidFill>
              </a:rPr>
              <a:t>through faith…</a:t>
            </a:r>
          </a:p>
          <a:p>
            <a:pPr marL="0" indent="0">
              <a:buNone/>
            </a:pPr>
            <a:endParaRPr lang="en-US" sz="4400" dirty="0"/>
          </a:p>
          <a:p>
            <a:pPr marL="0" indent="0">
              <a:buNone/>
            </a:pPr>
            <a:r>
              <a:rPr lang="en-US" sz="3600" dirty="0"/>
              <a:t>The </a:t>
            </a:r>
            <a:r>
              <a:rPr lang="en-US" sz="3600" i="1" dirty="0"/>
              <a:t>life</a:t>
            </a:r>
            <a:r>
              <a:rPr lang="en-US" sz="3600" dirty="0"/>
              <a:t> which I now live in the flesh </a:t>
            </a:r>
            <a:r>
              <a:rPr lang="en-US" sz="3600" dirty="0">
                <a:solidFill>
                  <a:srgbClr val="FFFF00"/>
                </a:solidFill>
              </a:rPr>
              <a:t>I live by faith</a:t>
            </a:r>
            <a:r>
              <a:rPr lang="en-US" sz="3600" dirty="0"/>
              <a:t> in the Son of God... (Gal 2:20)</a:t>
            </a:r>
          </a:p>
        </p:txBody>
      </p:sp>
    </p:spTree>
    <p:extLst>
      <p:ext uri="{BB962C8B-B14F-4D97-AF65-F5344CB8AC3E}">
        <p14:creationId xmlns:p14="http://schemas.microsoft.com/office/powerpoint/2010/main" val="416716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94B802-1079-6444-AFDC-D45CCAD8E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751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17 </a:t>
            </a:r>
            <a:r>
              <a:rPr lang="en-US" sz="4400" dirty="0"/>
              <a:t>…I pray that you, being rooted and firmly established in love, </a:t>
            </a:r>
            <a:r>
              <a:rPr lang="en-US" sz="4400" b="1" baseline="30000" dirty="0"/>
              <a:t>18 </a:t>
            </a:r>
            <a:r>
              <a:rPr lang="en-US" sz="4400" dirty="0"/>
              <a:t>may be able to comprehend with all the saints what is the length and width, height and depth of God’s love, </a:t>
            </a:r>
            <a:r>
              <a:rPr lang="en-US" sz="4400" b="1" baseline="30000" dirty="0"/>
              <a:t>19 </a:t>
            </a:r>
            <a:r>
              <a:rPr lang="en-US" sz="4400" dirty="0"/>
              <a:t>and to know the Messiah’s love that surpasses knowledge, so you may…</a:t>
            </a:r>
          </a:p>
        </p:txBody>
      </p:sp>
    </p:spTree>
    <p:extLst>
      <p:ext uri="{BB962C8B-B14F-4D97-AF65-F5344CB8AC3E}">
        <p14:creationId xmlns:p14="http://schemas.microsoft.com/office/powerpoint/2010/main" val="57797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19 </a:t>
            </a:r>
            <a:r>
              <a:rPr lang="en-US" sz="4400" dirty="0"/>
              <a:t>…so you may… be filled with all the fullness of God.</a:t>
            </a:r>
          </a:p>
          <a:p>
            <a:pPr marL="0" indent="0">
              <a:buNone/>
            </a:pPr>
            <a:endParaRPr lang="en-US" sz="4400" dirty="0"/>
          </a:p>
        </p:txBody>
      </p:sp>
    </p:spTree>
    <p:extLst>
      <p:ext uri="{BB962C8B-B14F-4D97-AF65-F5344CB8AC3E}">
        <p14:creationId xmlns:p14="http://schemas.microsoft.com/office/powerpoint/2010/main" val="222354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19 </a:t>
            </a:r>
            <a:r>
              <a:rPr lang="en-US" sz="4400" dirty="0"/>
              <a:t>…so you may… be filled with all the fullness of God.</a:t>
            </a:r>
          </a:p>
          <a:p>
            <a:pPr marL="0" indent="0">
              <a:buNone/>
            </a:pPr>
            <a:endParaRPr lang="en-US" sz="4400" dirty="0"/>
          </a:p>
          <a:p>
            <a:pPr marL="0" indent="0">
              <a:buNone/>
            </a:pPr>
            <a:r>
              <a:rPr lang="en-US" sz="4400" dirty="0"/>
              <a:t>Can an individual be filled with the fullness of God?</a:t>
            </a:r>
          </a:p>
          <a:p>
            <a:pPr marL="0" indent="0">
              <a:buNone/>
            </a:pPr>
            <a:endParaRPr lang="en-US" sz="4400" dirty="0"/>
          </a:p>
        </p:txBody>
      </p:sp>
    </p:spTree>
    <p:extLst>
      <p:ext uri="{BB962C8B-B14F-4D97-AF65-F5344CB8AC3E}">
        <p14:creationId xmlns:p14="http://schemas.microsoft.com/office/powerpoint/2010/main" val="34968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a:bodyPr>
          <a:lstStyle/>
          <a:p>
            <a:pPr marL="0" indent="0">
              <a:buNone/>
            </a:pPr>
            <a:r>
              <a:rPr lang="en-US" sz="4400" b="1" baseline="30000" dirty="0"/>
              <a:t>14 </a:t>
            </a:r>
            <a:r>
              <a:rPr lang="en-US" sz="4400" dirty="0"/>
              <a:t>For this reason I kneel before the Father </a:t>
            </a:r>
            <a:r>
              <a:rPr lang="en-US" sz="4400" b="1" baseline="30000" dirty="0"/>
              <a:t>15 </a:t>
            </a:r>
            <a:r>
              <a:rPr lang="en-US" sz="4400" dirty="0"/>
              <a:t>from whom every family in heaven and on earth is named. </a:t>
            </a:r>
          </a:p>
        </p:txBody>
      </p:sp>
    </p:spTree>
    <p:extLst>
      <p:ext uri="{BB962C8B-B14F-4D97-AF65-F5344CB8AC3E}">
        <p14:creationId xmlns:p14="http://schemas.microsoft.com/office/powerpoint/2010/main" val="246553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19 </a:t>
            </a:r>
            <a:r>
              <a:rPr lang="en-US" sz="4400" dirty="0"/>
              <a:t>…so you may… be filled with all the fullness of God.</a:t>
            </a:r>
          </a:p>
          <a:p>
            <a:pPr marL="0" indent="0">
              <a:buNone/>
            </a:pPr>
            <a:endParaRPr lang="en-US" sz="4400" dirty="0"/>
          </a:p>
          <a:p>
            <a:pPr marL="0" indent="0">
              <a:buNone/>
            </a:pPr>
            <a:r>
              <a:rPr lang="en-US" sz="4400" dirty="0"/>
              <a:t>Can an individual be filled with the fullness of God? …No!</a:t>
            </a:r>
          </a:p>
          <a:p>
            <a:pPr marL="0" indent="0">
              <a:buNone/>
            </a:pPr>
            <a:endParaRPr lang="en-US" sz="4400" dirty="0"/>
          </a:p>
        </p:txBody>
      </p:sp>
    </p:spTree>
    <p:extLst>
      <p:ext uri="{BB962C8B-B14F-4D97-AF65-F5344CB8AC3E}">
        <p14:creationId xmlns:p14="http://schemas.microsoft.com/office/powerpoint/2010/main" val="259430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19 </a:t>
            </a:r>
            <a:r>
              <a:rPr lang="en-US" sz="4400" dirty="0"/>
              <a:t>…so you may… be filled with all the fullness of God.</a:t>
            </a:r>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176234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19 </a:t>
            </a:r>
            <a:r>
              <a:rPr lang="en-US" sz="4400" dirty="0"/>
              <a:t>…so </a:t>
            </a:r>
            <a:r>
              <a:rPr lang="en-US" sz="4400" dirty="0">
                <a:solidFill>
                  <a:srgbClr val="FFFF00"/>
                </a:solidFill>
              </a:rPr>
              <a:t>you (plural) </a:t>
            </a:r>
            <a:r>
              <a:rPr lang="en-US" sz="4400" dirty="0"/>
              <a:t>may… be filled with all the fullness of God.</a:t>
            </a:r>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121246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19 </a:t>
            </a:r>
            <a:r>
              <a:rPr lang="en-US" sz="4400" dirty="0"/>
              <a:t>…so you may… be filled with all the fullness of God.</a:t>
            </a:r>
          </a:p>
          <a:p>
            <a:pPr marL="0" indent="0">
              <a:buNone/>
            </a:pPr>
            <a:r>
              <a:rPr lang="en-US" sz="3600" dirty="0"/>
              <a:t>…the church… is His body, the fullness of the One who fills all things in every way. (Eph 1:22-23)</a:t>
            </a:r>
          </a:p>
        </p:txBody>
      </p:sp>
    </p:spTree>
    <p:extLst>
      <p:ext uri="{BB962C8B-B14F-4D97-AF65-F5344CB8AC3E}">
        <p14:creationId xmlns:p14="http://schemas.microsoft.com/office/powerpoint/2010/main" val="81784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Autofit/>
          </a:bodyPr>
          <a:lstStyle/>
          <a:p>
            <a:pPr marL="0" indent="0">
              <a:buNone/>
            </a:pPr>
            <a:r>
              <a:rPr lang="en-US" sz="4400" b="1" baseline="30000" dirty="0"/>
              <a:t>19 </a:t>
            </a:r>
            <a:r>
              <a:rPr lang="en-US" sz="4400" dirty="0"/>
              <a:t>…so you may… be </a:t>
            </a:r>
            <a:r>
              <a:rPr lang="en-US" sz="4400" dirty="0">
                <a:solidFill>
                  <a:srgbClr val="FFFF00"/>
                </a:solidFill>
              </a:rPr>
              <a:t>filled</a:t>
            </a:r>
            <a:r>
              <a:rPr lang="en-US" sz="4400" dirty="0"/>
              <a:t> with all the </a:t>
            </a:r>
            <a:r>
              <a:rPr lang="en-US" sz="4400" dirty="0">
                <a:solidFill>
                  <a:srgbClr val="FFFF00"/>
                </a:solidFill>
              </a:rPr>
              <a:t>fullness</a:t>
            </a:r>
            <a:r>
              <a:rPr lang="en-US" sz="4400" dirty="0"/>
              <a:t> of God.</a:t>
            </a:r>
          </a:p>
          <a:p>
            <a:pPr marL="0" indent="0">
              <a:buNone/>
            </a:pPr>
            <a:r>
              <a:rPr lang="en-US" sz="3600" dirty="0"/>
              <a:t>…</a:t>
            </a:r>
            <a:r>
              <a:rPr lang="en-US" sz="3600" dirty="0">
                <a:solidFill>
                  <a:srgbClr val="FFFF00"/>
                </a:solidFill>
              </a:rPr>
              <a:t>the church</a:t>
            </a:r>
            <a:r>
              <a:rPr lang="en-US" sz="3600" dirty="0">
                <a:solidFill>
                  <a:schemeClr val="tx1"/>
                </a:solidFill>
              </a:rPr>
              <a:t>…</a:t>
            </a:r>
            <a:r>
              <a:rPr lang="en-US" sz="3600" dirty="0"/>
              <a:t> </a:t>
            </a:r>
            <a:r>
              <a:rPr lang="en-US" sz="3600" dirty="0">
                <a:solidFill>
                  <a:srgbClr val="FFFF00"/>
                </a:solidFill>
              </a:rPr>
              <a:t>is </a:t>
            </a:r>
            <a:r>
              <a:rPr lang="en-US" sz="3600" dirty="0"/>
              <a:t>His body,</a:t>
            </a:r>
            <a:r>
              <a:rPr lang="en-US" sz="3600" dirty="0">
                <a:solidFill>
                  <a:srgbClr val="FFFF00"/>
                </a:solidFill>
              </a:rPr>
              <a:t> the fullness </a:t>
            </a:r>
            <a:r>
              <a:rPr lang="en-US" sz="3600" dirty="0"/>
              <a:t>of the One who </a:t>
            </a:r>
            <a:r>
              <a:rPr lang="en-US" sz="3600" dirty="0">
                <a:solidFill>
                  <a:srgbClr val="FFFF00"/>
                </a:solidFill>
              </a:rPr>
              <a:t>fills </a:t>
            </a:r>
            <a:r>
              <a:rPr lang="en-US" sz="3600" dirty="0"/>
              <a:t>all things in every way. (Eph 1:22-23)</a:t>
            </a:r>
          </a:p>
        </p:txBody>
      </p:sp>
    </p:spTree>
    <p:extLst>
      <p:ext uri="{BB962C8B-B14F-4D97-AF65-F5344CB8AC3E}">
        <p14:creationId xmlns:p14="http://schemas.microsoft.com/office/powerpoint/2010/main" val="207443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a:xfrm>
            <a:off x="1295400" y="1828799"/>
            <a:ext cx="10518648" cy="4348163"/>
          </a:xfrm>
        </p:spPr>
        <p:txBody>
          <a:bodyPr>
            <a:noAutofit/>
          </a:bodyPr>
          <a:lstStyle/>
          <a:p>
            <a:pPr marL="0" indent="0">
              <a:buNone/>
            </a:pPr>
            <a:r>
              <a:rPr lang="en-US" sz="4400" b="1" baseline="30000" dirty="0"/>
              <a:t>19 </a:t>
            </a:r>
            <a:r>
              <a:rPr lang="en-US" sz="4400" dirty="0"/>
              <a:t>…so you may… be filled with all the fullness of God.</a:t>
            </a:r>
          </a:p>
          <a:p>
            <a:pPr marL="0" indent="0">
              <a:buNone/>
            </a:pPr>
            <a:r>
              <a:rPr lang="en-US" sz="3600" dirty="0"/>
              <a:t>He… ascended… that He might fill all things.</a:t>
            </a:r>
            <a:r>
              <a:rPr lang="en-US" sz="3600" b="1" dirty="0"/>
              <a:t> </a:t>
            </a:r>
            <a:r>
              <a:rPr lang="en-US" sz="3600" dirty="0"/>
              <a:t>And He Himself gave some </a:t>
            </a:r>
            <a:r>
              <a:rPr lang="en-US" sz="3600" i="1" dirty="0"/>
              <a:t>to be</a:t>
            </a:r>
            <a:r>
              <a:rPr lang="en-US" sz="3600" dirty="0"/>
              <a:t> apostles… prophets… evangelists… pastors… teachers… for the edifying of the body of Christ, till we all come to the …measure of the stature of the fullness of Christ… (Eph 4:10-13)</a:t>
            </a:r>
          </a:p>
        </p:txBody>
      </p:sp>
    </p:spTree>
    <p:extLst>
      <p:ext uri="{BB962C8B-B14F-4D97-AF65-F5344CB8AC3E}">
        <p14:creationId xmlns:p14="http://schemas.microsoft.com/office/powerpoint/2010/main" val="227045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a:xfrm>
            <a:off x="1295400" y="1828799"/>
            <a:ext cx="10518648" cy="4348163"/>
          </a:xfrm>
        </p:spPr>
        <p:txBody>
          <a:bodyPr>
            <a:noAutofit/>
          </a:bodyPr>
          <a:lstStyle/>
          <a:p>
            <a:pPr marL="0" indent="0">
              <a:buNone/>
            </a:pPr>
            <a:r>
              <a:rPr lang="en-US" sz="4400" b="1" baseline="30000" dirty="0"/>
              <a:t>19 </a:t>
            </a:r>
            <a:r>
              <a:rPr lang="en-US" sz="4400" dirty="0"/>
              <a:t>…so you may… be filled with all the fullness of God.</a:t>
            </a:r>
          </a:p>
          <a:p>
            <a:pPr marL="0" indent="0">
              <a:buNone/>
            </a:pPr>
            <a:r>
              <a:rPr lang="en-US" sz="3600" dirty="0"/>
              <a:t>He… ascended… that He might </a:t>
            </a:r>
            <a:r>
              <a:rPr lang="en-US" sz="3600" dirty="0">
                <a:solidFill>
                  <a:srgbClr val="FFFF00"/>
                </a:solidFill>
              </a:rPr>
              <a:t>fill all things.</a:t>
            </a:r>
            <a:r>
              <a:rPr lang="en-US" sz="3600" b="1" dirty="0"/>
              <a:t> </a:t>
            </a:r>
            <a:r>
              <a:rPr lang="en-US" sz="3600" dirty="0"/>
              <a:t>And He Himself gave some </a:t>
            </a:r>
            <a:r>
              <a:rPr lang="en-US" sz="3600" i="1" dirty="0"/>
              <a:t>to be</a:t>
            </a:r>
            <a:r>
              <a:rPr lang="en-US" sz="3600" dirty="0"/>
              <a:t> apostles… prophets… evangelists… pastors… teachers… for the edifying of the body of Christ, till we all come to the …measure of the stature of the </a:t>
            </a:r>
            <a:r>
              <a:rPr lang="en-US" sz="3600" dirty="0">
                <a:solidFill>
                  <a:srgbClr val="FFFF00"/>
                </a:solidFill>
              </a:rPr>
              <a:t>fullness of Christ</a:t>
            </a:r>
            <a:r>
              <a:rPr lang="en-US" sz="3600" dirty="0"/>
              <a:t>… (Eph 4:10-13)</a:t>
            </a:r>
          </a:p>
        </p:txBody>
      </p:sp>
    </p:spTree>
    <p:extLst>
      <p:ext uri="{BB962C8B-B14F-4D97-AF65-F5344CB8AC3E}">
        <p14:creationId xmlns:p14="http://schemas.microsoft.com/office/powerpoint/2010/main" val="11567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a:xfrm>
            <a:off x="1295400" y="1828799"/>
            <a:ext cx="10433304" cy="4348163"/>
          </a:xfrm>
        </p:spPr>
        <p:txBody>
          <a:bodyPr>
            <a:noAutofit/>
          </a:bodyPr>
          <a:lstStyle/>
          <a:p>
            <a:pPr marL="0" indent="0">
              <a:buNone/>
            </a:pPr>
            <a:r>
              <a:rPr lang="en-US" sz="4400" b="1" baseline="30000" dirty="0"/>
              <a:t>19 </a:t>
            </a:r>
            <a:r>
              <a:rPr lang="en-US" sz="4400" dirty="0"/>
              <a:t>…so you (plural) may… be filled with all the fullness of God.</a:t>
            </a:r>
          </a:p>
          <a:p>
            <a:pPr marL="0" indent="0">
              <a:buNone/>
            </a:pPr>
            <a:endParaRPr lang="en-US" sz="4400" dirty="0"/>
          </a:p>
          <a:p>
            <a:pPr marL="0" indent="0">
              <a:buNone/>
            </a:pPr>
            <a:r>
              <a:rPr lang="en-US" sz="3600" dirty="0"/>
              <a:t>It’s the church that is filled with all the fullness of God. (Not isolated individual believers.)</a:t>
            </a:r>
          </a:p>
        </p:txBody>
      </p:sp>
    </p:spTree>
    <p:extLst>
      <p:ext uri="{BB962C8B-B14F-4D97-AF65-F5344CB8AC3E}">
        <p14:creationId xmlns:p14="http://schemas.microsoft.com/office/powerpoint/2010/main" val="328629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Prayer</a:t>
            </a:r>
          </a:p>
        </p:txBody>
      </p:sp>
      <p:sp>
        <p:nvSpPr>
          <p:cNvPr id="3" name="Content Placeholder 2"/>
          <p:cNvSpPr>
            <a:spLocks noGrp="1"/>
          </p:cNvSpPr>
          <p:nvPr>
            <p:ph idx="1"/>
          </p:nvPr>
        </p:nvSpPr>
        <p:spPr/>
        <p:txBody>
          <a:bodyPr>
            <a:normAutofit/>
          </a:bodyPr>
          <a:lstStyle/>
          <a:p>
            <a:pPr marL="0" indent="0">
              <a:buNone/>
            </a:pPr>
            <a:r>
              <a:rPr lang="en-US" sz="4400" b="1" baseline="30000" dirty="0"/>
              <a:t>20 </a:t>
            </a:r>
            <a:r>
              <a:rPr lang="en-US" sz="4400" dirty="0"/>
              <a:t>Now to Him who is able to do above and beyond all that we ask or think according to the power that works in us— </a:t>
            </a:r>
            <a:r>
              <a:rPr lang="en-US" sz="4400" b="1" baseline="30000" dirty="0"/>
              <a:t>21 </a:t>
            </a:r>
            <a:r>
              <a:rPr lang="en-US" sz="4400" dirty="0"/>
              <a:t>to Him be glory in the church and in Christ Jesus to all generations, forever and ever. Amen</a:t>
            </a:r>
          </a:p>
        </p:txBody>
      </p:sp>
    </p:spTree>
    <p:extLst>
      <p:ext uri="{BB962C8B-B14F-4D97-AF65-F5344CB8AC3E}">
        <p14:creationId xmlns:p14="http://schemas.microsoft.com/office/powerpoint/2010/main" val="40895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Instructions</a:t>
            </a:r>
          </a:p>
        </p:txBody>
      </p:sp>
      <p:sp>
        <p:nvSpPr>
          <p:cNvPr id="3" name="Content Placeholder 2"/>
          <p:cNvSpPr>
            <a:spLocks noGrp="1"/>
          </p:cNvSpPr>
          <p:nvPr>
            <p:ph idx="1"/>
          </p:nvPr>
        </p:nvSpPr>
        <p:spPr>
          <a:xfrm>
            <a:off x="1295400" y="1828799"/>
            <a:ext cx="9799320" cy="4348163"/>
          </a:xfrm>
        </p:spPr>
        <p:txBody>
          <a:bodyPr>
            <a:noAutofit/>
          </a:bodyPr>
          <a:lstStyle/>
          <a:p>
            <a:pPr marL="0" indent="0">
              <a:buNone/>
            </a:pPr>
            <a:r>
              <a:rPr lang="en-US" sz="4400" b="1" dirty="0"/>
              <a:t>4:1 </a:t>
            </a:r>
            <a:r>
              <a:rPr lang="en-US" sz="4400" dirty="0"/>
              <a:t>Therefore I, the prisoner for the Lord, urge you to walk worthy of the calling you have received, </a:t>
            </a:r>
            <a:r>
              <a:rPr lang="en-US" sz="4400" b="1" baseline="30000" dirty="0"/>
              <a:t>2 </a:t>
            </a:r>
            <a:r>
              <a:rPr lang="en-US" sz="4400" dirty="0"/>
              <a:t>with all humility and gentleness, with patience, accepting one another in love, </a:t>
            </a:r>
            <a:r>
              <a:rPr lang="en-US" sz="4400" b="1" baseline="30000" dirty="0"/>
              <a:t>3 </a:t>
            </a:r>
            <a:r>
              <a:rPr lang="en-US" sz="4400" dirty="0"/>
              <a:t>diligently keeping the unity of the Spirit with the peace that binds us. </a:t>
            </a:r>
          </a:p>
        </p:txBody>
      </p:sp>
    </p:spTree>
    <p:extLst>
      <p:ext uri="{BB962C8B-B14F-4D97-AF65-F5344CB8AC3E}">
        <p14:creationId xmlns:p14="http://schemas.microsoft.com/office/powerpoint/2010/main" val="289771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a:bodyPr>
          <a:lstStyle/>
          <a:p>
            <a:pPr marL="0" indent="0">
              <a:lnSpc>
                <a:spcPct val="100000"/>
              </a:lnSpc>
              <a:buNone/>
            </a:pPr>
            <a:r>
              <a:rPr lang="en-US" sz="4400" b="1" baseline="30000" dirty="0"/>
              <a:t>16 </a:t>
            </a:r>
            <a:r>
              <a:rPr lang="en-US" sz="4400" dirty="0"/>
              <a:t>I pray that He may grant you, according to the riches of His glory, to be strengthened with power in the inner man through His Spirit…</a:t>
            </a:r>
          </a:p>
        </p:txBody>
      </p:sp>
    </p:spTree>
    <p:extLst>
      <p:ext uri="{BB962C8B-B14F-4D97-AF65-F5344CB8AC3E}">
        <p14:creationId xmlns:p14="http://schemas.microsoft.com/office/powerpoint/2010/main" val="23727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Paul’s Rationale </a:t>
            </a:r>
          </a:p>
        </p:txBody>
      </p:sp>
      <p:sp>
        <p:nvSpPr>
          <p:cNvPr id="3" name="Content Placeholder 2"/>
          <p:cNvSpPr>
            <a:spLocks noGrp="1"/>
          </p:cNvSpPr>
          <p:nvPr>
            <p:ph idx="1"/>
          </p:nvPr>
        </p:nvSpPr>
        <p:spPr/>
        <p:txBody>
          <a:bodyPr>
            <a:noAutofit/>
          </a:bodyPr>
          <a:lstStyle/>
          <a:p>
            <a:pPr marL="0" indent="0">
              <a:buNone/>
            </a:pPr>
            <a:r>
              <a:rPr lang="en-US" sz="4400" b="1" baseline="30000" dirty="0"/>
              <a:t>4 </a:t>
            </a:r>
            <a:r>
              <a:rPr lang="en-US" sz="4400" dirty="0"/>
              <a:t>There is one body and one Spirit—just as you were called to one hope at your calling— </a:t>
            </a:r>
            <a:r>
              <a:rPr lang="en-US" sz="4400" b="1" baseline="30000" dirty="0"/>
              <a:t>5 </a:t>
            </a:r>
            <a:r>
              <a:rPr lang="en-US" sz="4400" dirty="0"/>
              <a:t>one Lord, one faith, one baptism, </a:t>
            </a:r>
            <a:r>
              <a:rPr lang="en-US" sz="4400" b="1" baseline="30000" dirty="0"/>
              <a:t>6 </a:t>
            </a:r>
            <a:r>
              <a:rPr lang="en-US" sz="4400" dirty="0"/>
              <a:t>one God and Father of all, who is above all and through all and in all.</a:t>
            </a:r>
          </a:p>
        </p:txBody>
      </p:sp>
    </p:spTree>
    <p:extLst>
      <p:ext uri="{BB962C8B-B14F-4D97-AF65-F5344CB8AC3E}">
        <p14:creationId xmlns:p14="http://schemas.microsoft.com/office/powerpoint/2010/main" val="18312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 you pray?</a:t>
            </a:r>
          </a:p>
        </p:txBody>
      </p:sp>
      <p:sp>
        <p:nvSpPr>
          <p:cNvPr id="3" name="Content Placeholder 2"/>
          <p:cNvSpPr>
            <a:spLocks noGrp="1"/>
          </p:cNvSpPr>
          <p:nvPr>
            <p:ph idx="1"/>
          </p:nvPr>
        </p:nvSpPr>
        <p:spPr>
          <a:xfrm>
            <a:off x="1295400" y="1828799"/>
            <a:ext cx="10165080" cy="4348163"/>
          </a:xfrm>
        </p:spPr>
        <p:txBody>
          <a:bodyPr>
            <a:normAutofit/>
          </a:bodyPr>
          <a:lstStyle/>
          <a:p>
            <a:pPr marL="0" indent="0">
              <a:buNone/>
            </a:pPr>
            <a:r>
              <a:rPr lang="en-US" sz="4400" baseline="30000" dirty="0"/>
              <a:t>How much time do you spend praying that individual believers would grow spiritually so that the church can be successful?</a:t>
            </a:r>
          </a:p>
        </p:txBody>
      </p:sp>
    </p:spTree>
    <p:extLst>
      <p:ext uri="{BB962C8B-B14F-4D97-AF65-F5344CB8AC3E}">
        <p14:creationId xmlns:p14="http://schemas.microsoft.com/office/powerpoint/2010/main" val="39525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do you pray?</a:t>
            </a:r>
          </a:p>
        </p:txBody>
      </p:sp>
      <p:sp>
        <p:nvSpPr>
          <p:cNvPr id="3" name="Content Placeholder 2"/>
          <p:cNvSpPr>
            <a:spLocks noGrp="1"/>
          </p:cNvSpPr>
          <p:nvPr>
            <p:ph idx="1"/>
          </p:nvPr>
        </p:nvSpPr>
        <p:spPr>
          <a:xfrm>
            <a:off x="1295400" y="1828799"/>
            <a:ext cx="10165080" cy="4348163"/>
          </a:xfrm>
        </p:spPr>
        <p:txBody>
          <a:bodyPr>
            <a:normAutofit/>
          </a:bodyPr>
          <a:lstStyle/>
          <a:p>
            <a:pPr marL="0" indent="0">
              <a:buNone/>
            </a:pPr>
            <a:r>
              <a:rPr lang="en-US" sz="4400" baseline="30000" dirty="0"/>
              <a:t>How much time do you spend praying that individual believers would grow spiritually so that the church can be successful?</a:t>
            </a:r>
          </a:p>
          <a:p>
            <a:pPr marL="0" indent="0">
              <a:buNone/>
            </a:pPr>
            <a:endParaRPr lang="en-US" sz="4400" baseline="30000" dirty="0"/>
          </a:p>
          <a:p>
            <a:pPr marL="0" indent="0">
              <a:buNone/>
            </a:pPr>
            <a:r>
              <a:rPr lang="en-US" sz="4400" baseline="30000" dirty="0"/>
              <a:t>How much time do you spend focusing on your own spiritual health, so that you can play your part in making the church successful?</a:t>
            </a:r>
          </a:p>
        </p:txBody>
      </p:sp>
    </p:spTree>
    <p:extLst>
      <p:ext uri="{BB962C8B-B14F-4D97-AF65-F5344CB8AC3E}">
        <p14:creationId xmlns:p14="http://schemas.microsoft.com/office/powerpoint/2010/main" val="26225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a:bodyPr>
          <a:lstStyle/>
          <a:p>
            <a:pPr marL="0" indent="0">
              <a:lnSpc>
                <a:spcPct val="100000"/>
              </a:lnSpc>
              <a:buNone/>
            </a:pPr>
            <a:r>
              <a:rPr lang="en-US" sz="4400" b="1" baseline="30000" dirty="0"/>
              <a:t>16 </a:t>
            </a:r>
            <a:r>
              <a:rPr lang="en-US" sz="4400" dirty="0"/>
              <a:t>I pray that He may grant you… to be strengthened with power in the inner man through His Spirit,</a:t>
            </a:r>
          </a:p>
          <a:p>
            <a:pPr marL="0" indent="0">
              <a:buNone/>
            </a:pPr>
            <a:endParaRPr lang="en-US" sz="4400" dirty="0"/>
          </a:p>
        </p:txBody>
      </p:sp>
    </p:spTree>
    <p:extLst>
      <p:ext uri="{BB962C8B-B14F-4D97-AF65-F5344CB8AC3E}">
        <p14:creationId xmlns:p14="http://schemas.microsoft.com/office/powerpoint/2010/main" val="16094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Paul’s Prayer</a:t>
            </a:r>
          </a:p>
        </p:txBody>
      </p:sp>
      <p:sp>
        <p:nvSpPr>
          <p:cNvPr id="3" name="Content Placeholder 2"/>
          <p:cNvSpPr>
            <a:spLocks noGrp="1"/>
          </p:cNvSpPr>
          <p:nvPr>
            <p:ph idx="1"/>
          </p:nvPr>
        </p:nvSpPr>
        <p:spPr/>
        <p:txBody>
          <a:bodyPr>
            <a:normAutofit/>
          </a:bodyPr>
          <a:lstStyle/>
          <a:p>
            <a:pPr marL="0" indent="0">
              <a:lnSpc>
                <a:spcPct val="100000"/>
              </a:lnSpc>
              <a:buNone/>
            </a:pPr>
            <a:r>
              <a:rPr lang="en-US" sz="4400" b="1" baseline="30000" dirty="0"/>
              <a:t>16 </a:t>
            </a:r>
            <a:r>
              <a:rPr lang="en-US" sz="4400" dirty="0"/>
              <a:t>I pray that He may grant you… to be strengthened with power in the inner man through His Spirit,</a:t>
            </a:r>
          </a:p>
          <a:p>
            <a:pPr marL="0" indent="0">
              <a:buNone/>
            </a:pPr>
            <a:endParaRPr lang="en-US" sz="4400" dirty="0"/>
          </a:p>
          <a:p>
            <a:pPr marL="0" indent="0">
              <a:buNone/>
            </a:pPr>
            <a:r>
              <a:rPr lang="en-US" sz="4400" dirty="0"/>
              <a:t>What is He talking about?</a:t>
            </a:r>
          </a:p>
        </p:txBody>
      </p:sp>
    </p:spTree>
    <p:extLst>
      <p:ext uri="{BB962C8B-B14F-4D97-AF65-F5344CB8AC3E}">
        <p14:creationId xmlns:p14="http://schemas.microsoft.com/office/powerpoint/2010/main" val="34680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1_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FF20D-36EF-4221-967D-256FA4FE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D14CB3C-DD6A-4589-8D58-5C0829F3884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5835C7-785B-4573-B65C-743B0CF8D8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474</Words>
  <Application>Microsoft Office PowerPoint</Application>
  <PresentationFormat>Widescreen</PresentationFormat>
  <Paragraphs>246</Paragraphs>
  <Slides>72</Slides>
  <Notes>71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72</vt:i4>
      </vt:variant>
    </vt:vector>
  </HeadingPairs>
  <TitlesOfParts>
    <vt:vector size="76" baseType="lpstr">
      <vt:lpstr>Arial</vt:lpstr>
      <vt:lpstr>Georgia</vt:lpstr>
      <vt:lpstr>Brushed Metal 16x9</vt:lpstr>
      <vt:lpstr>1_Brushed Metal 16x9</vt:lpstr>
      <vt:lpstr>Ephesians 3:14–4:6</vt:lpstr>
      <vt:lpstr>How do you pray?</vt:lpstr>
      <vt:lpstr>How do you pray?</vt:lpstr>
      <vt:lpstr>How do you pray?</vt:lpstr>
      <vt:lpstr>How do you pray?</vt:lpstr>
      <vt:lpstr>Paul’s Prayer</vt:lpstr>
      <vt:lpstr>Paul’s Prayer</vt:lpstr>
      <vt:lpstr>Paul’s Prayer</vt:lpstr>
      <vt:lpstr>Paul’s Prayer</vt:lpstr>
      <vt:lpstr>Paul’s Prayer</vt:lpstr>
      <vt:lpstr>Paul’s Prayer</vt:lpstr>
      <vt:lpstr>Paul’s Prayer</vt:lpstr>
      <vt:lpstr>Paul’s Prayer</vt:lpstr>
      <vt:lpstr>Paul’s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Paul’s Prayer</vt:lpstr>
      <vt:lpstr>Paul’s Prayer</vt:lpstr>
      <vt:lpstr>Paul’s Prayer</vt:lpstr>
      <vt:lpstr>A Seeming Contradiction</vt:lpstr>
      <vt:lpstr>A Seeming Contradiction</vt:lpstr>
      <vt:lpstr>A Seeming Contradiction</vt:lpstr>
      <vt:lpstr>A Seeming Contradiction</vt:lpstr>
      <vt:lpstr>A Seeming Contradiction</vt:lpstr>
      <vt:lpstr>A Seeming Contradiction</vt:lpstr>
      <vt:lpstr>A Seeming Contradiction</vt:lpstr>
      <vt:lpstr>A Seeming Contradiction</vt:lpstr>
      <vt:lpstr>A Seeming Contradiction</vt:lpstr>
      <vt:lpstr>BUT WAIT!</vt:lpstr>
      <vt:lpstr>PowerPoint Presentation</vt:lpstr>
      <vt:lpstr>PowerPoint Presentation</vt:lpstr>
      <vt:lpstr>PowerPoint Presentation</vt:lpstr>
      <vt:lpstr>PowerPoint Presentation</vt:lpstr>
      <vt:lpstr>A Seeming Contradiction</vt:lpstr>
      <vt:lpstr>A Seeming Contradiction</vt:lpstr>
      <vt:lpstr>A Seeming Contradiction</vt:lpstr>
      <vt:lpstr>A Seeming Contradiction</vt:lpstr>
      <vt:lpstr>A Seeming Contradiction</vt:lpstr>
      <vt:lpstr>A Seeming Contradiction</vt:lpstr>
      <vt:lpstr>PowerPoint Presentation</vt:lpstr>
      <vt:lpstr>Paul’s Prayer</vt:lpstr>
      <vt:lpstr>Paul’s Prayer</vt:lpstr>
      <vt:lpstr>Paul’s Prayer</vt:lpstr>
      <vt:lpstr>Paul’s Prayer</vt:lpstr>
      <vt:lpstr>Paul’s Prayer</vt:lpstr>
      <vt:lpstr>Paul’s Prayer</vt:lpstr>
      <vt:lpstr>Paul’s Prayer</vt:lpstr>
      <vt:lpstr>Paul’s Prayer</vt:lpstr>
      <vt:lpstr>Paul’s Prayer</vt:lpstr>
      <vt:lpstr>Paul’s Prayer</vt:lpstr>
      <vt:lpstr>Paul’s Prayer</vt:lpstr>
      <vt:lpstr>Paul’s Prayer</vt:lpstr>
      <vt:lpstr>Paul’s Instructions</vt:lpstr>
      <vt:lpstr>Paul’s Rationale </vt:lpstr>
      <vt:lpstr>How do you pray?</vt:lpstr>
      <vt:lpstr>How do you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2013-07-31T17:44:39Z</dcterms:created>
  <dcterms:modified xsi:type="dcterms:W3CDTF">2019-05-20T14:47:24Z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